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30" r:id="rId3"/>
    <p:sldId id="548" r:id="rId4"/>
    <p:sldId id="523" r:id="rId5"/>
    <p:sldId id="538" r:id="rId6"/>
    <p:sldId id="546" r:id="rId7"/>
    <p:sldId id="517" r:id="rId8"/>
    <p:sldId id="549" r:id="rId9"/>
    <p:sldId id="545" r:id="rId10"/>
    <p:sldId id="553" r:id="rId11"/>
    <p:sldId id="551" r:id="rId12"/>
    <p:sldId id="550" r:id="rId13"/>
    <p:sldId id="547" r:id="rId14"/>
    <p:sldId id="520" r:id="rId15"/>
    <p:sldId id="49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1A46"/>
    <a:srgbClr val="00685C"/>
    <a:srgbClr val="7C0688"/>
    <a:srgbClr val="009688"/>
    <a:srgbClr val="00897B"/>
    <a:srgbClr val="000000"/>
    <a:srgbClr val="26A69A"/>
    <a:srgbClr val="00796B"/>
    <a:srgbClr val="00695C"/>
    <a:srgbClr val="004D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6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94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73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image" Target="../media/image15.png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image" Target="../media/image15.png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E05DC3-397E-48EE-8BA6-0AF8CBD68B0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1407296-5159-4447-BAD0-833AC477A499}">
      <dgm:prSet phldrT="[Texto]" custT="1"/>
      <dgm:spPr/>
      <dgm:t>
        <a:bodyPr/>
        <a:lstStyle/>
        <a:p>
          <a:pPr algn="ctr"/>
          <a:r>
            <a:rPr lang="es-MX" sz="1200" b="1" dirty="0" smtClean="0"/>
            <a:t>Disminuciones de presupuesto</a:t>
          </a:r>
          <a:endParaRPr lang="es-ES" sz="1200" b="1" dirty="0"/>
        </a:p>
      </dgm:t>
    </dgm:pt>
    <dgm:pt modelId="{8B477D7C-987F-4648-81B7-CB1A676A8C95}" type="parTrans" cxnId="{6091B4B3-C682-4EB3-B484-A57A255C13CE}">
      <dgm:prSet/>
      <dgm:spPr/>
      <dgm:t>
        <a:bodyPr/>
        <a:lstStyle/>
        <a:p>
          <a:pPr algn="just"/>
          <a:endParaRPr lang="es-ES" sz="1200"/>
        </a:p>
      </dgm:t>
    </dgm:pt>
    <dgm:pt modelId="{0ED7F473-3A12-46D4-8ED8-35BA2D622AB7}" type="sibTrans" cxnId="{6091B4B3-C682-4EB3-B484-A57A255C13CE}">
      <dgm:prSet/>
      <dgm:spPr/>
      <dgm:t>
        <a:bodyPr/>
        <a:lstStyle/>
        <a:p>
          <a:pPr algn="just"/>
          <a:endParaRPr lang="es-ES" sz="1200"/>
        </a:p>
      </dgm:t>
    </dgm:pt>
    <dgm:pt modelId="{FA39CE8C-F354-4353-92CA-DE56AFFEBA3F}">
      <dgm:prSet phldrT="[Texto]" custT="1"/>
      <dgm:spPr/>
      <dgm:t>
        <a:bodyPr/>
        <a:lstStyle/>
        <a:p>
          <a:pPr algn="just"/>
          <a:r>
            <a:rPr lang="es-ES" sz="1200" b="0" dirty="0" smtClean="0">
              <a:latin typeface="+mn-lt"/>
              <a:ea typeface="Source Sans Pro" charset="0"/>
              <a:cs typeface="Source Sans Pro" charset="0"/>
            </a:rPr>
            <a:t>No implicó un presupuesto extraordinario, </a:t>
          </a:r>
          <a:r>
            <a:rPr lang="es-ES" sz="1200" dirty="0" smtClean="0">
              <a:latin typeface="+mn-lt"/>
              <a:ea typeface="Source Sans Pro" charset="0"/>
              <a:cs typeface="Source Sans Pro" charset="0"/>
            </a:rPr>
            <a:t>la plataforma fue desarrollada e implementada por empleados del gobierno estatal sin necesidad de contratación de proveedores externos.</a:t>
          </a:r>
          <a:endParaRPr lang="es-ES" sz="1200" b="0" dirty="0">
            <a:latin typeface="+mn-lt"/>
          </a:endParaRPr>
        </a:p>
      </dgm:t>
    </dgm:pt>
    <dgm:pt modelId="{5E444B10-5BCD-4486-900B-6B7E0E1A57B6}" type="parTrans" cxnId="{E5D1F9CB-2C76-4303-A327-22F56D7182DC}">
      <dgm:prSet/>
      <dgm:spPr/>
      <dgm:t>
        <a:bodyPr/>
        <a:lstStyle/>
        <a:p>
          <a:pPr algn="just"/>
          <a:endParaRPr lang="es-ES" sz="1200"/>
        </a:p>
      </dgm:t>
    </dgm:pt>
    <dgm:pt modelId="{CC7288B2-1FBA-4233-B059-37797CCCD14F}" type="sibTrans" cxnId="{E5D1F9CB-2C76-4303-A327-22F56D7182DC}">
      <dgm:prSet/>
      <dgm:spPr/>
      <dgm:t>
        <a:bodyPr/>
        <a:lstStyle/>
        <a:p>
          <a:pPr algn="just"/>
          <a:endParaRPr lang="es-ES" sz="1200"/>
        </a:p>
      </dgm:t>
    </dgm:pt>
    <dgm:pt modelId="{9A915CE8-6418-444B-8843-8B7ECD5950A2}">
      <dgm:prSet phldrT="[Texto]" custT="1"/>
      <dgm:spPr/>
      <dgm:t>
        <a:bodyPr/>
        <a:lstStyle/>
        <a:p>
          <a:pPr algn="ctr"/>
          <a:r>
            <a:rPr lang="es-MX" sz="1200" b="1" dirty="0" smtClean="0"/>
            <a:t>Disminución de tiempos</a:t>
          </a:r>
          <a:endParaRPr lang="es-ES" sz="1200" b="1" dirty="0"/>
        </a:p>
      </dgm:t>
    </dgm:pt>
    <dgm:pt modelId="{7903928A-2CC1-40FF-825F-40EF640A7B22}" type="parTrans" cxnId="{75FB65C2-2214-44A2-8754-A5DFD35CAD54}">
      <dgm:prSet/>
      <dgm:spPr/>
      <dgm:t>
        <a:bodyPr/>
        <a:lstStyle/>
        <a:p>
          <a:pPr algn="just"/>
          <a:endParaRPr lang="es-ES" sz="1200"/>
        </a:p>
      </dgm:t>
    </dgm:pt>
    <dgm:pt modelId="{A6EE0875-CE09-46D4-99EC-2523758B1689}" type="sibTrans" cxnId="{75FB65C2-2214-44A2-8754-A5DFD35CAD54}">
      <dgm:prSet/>
      <dgm:spPr/>
      <dgm:t>
        <a:bodyPr/>
        <a:lstStyle/>
        <a:p>
          <a:pPr algn="just"/>
          <a:endParaRPr lang="es-ES" sz="1200"/>
        </a:p>
      </dgm:t>
    </dgm:pt>
    <dgm:pt modelId="{68165D0B-4BF8-451B-8535-818E8AEB72F7}">
      <dgm:prSet phldrT="[Texto]" custT="1"/>
      <dgm:spPr/>
      <dgm:t>
        <a:bodyPr/>
        <a:lstStyle/>
        <a:p>
          <a:pPr algn="just"/>
          <a:r>
            <a:rPr lang="es-ES" sz="1200" dirty="0" smtClean="0">
              <a:latin typeface="+mn-lt"/>
              <a:ea typeface="Source Sans Pro" charset="0"/>
              <a:cs typeface="Source Sans Pro" charset="0"/>
            </a:rPr>
            <a:t>Proporciona información en tiempo real</a:t>
          </a:r>
          <a:endParaRPr lang="es-ES" sz="1200" dirty="0">
            <a:latin typeface="+mn-lt"/>
          </a:endParaRPr>
        </a:p>
      </dgm:t>
    </dgm:pt>
    <dgm:pt modelId="{C5BD68C1-E13B-499E-A476-440B04AE1B05}" type="parTrans" cxnId="{E78BBA94-3912-40CC-80AC-55DFE97E09E7}">
      <dgm:prSet/>
      <dgm:spPr/>
      <dgm:t>
        <a:bodyPr/>
        <a:lstStyle/>
        <a:p>
          <a:pPr algn="just"/>
          <a:endParaRPr lang="es-ES" sz="1200"/>
        </a:p>
      </dgm:t>
    </dgm:pt>
    <dgm:pt modelId="{ABCC51F7-37AF-4E76-BE6C-648728E5EB1A}" type="sibTrans" cxnId="{E78BBA94-3912-40CC-80AC-55DFE97E09E7}">
      <dgm:prSet/>
      <dgm:spPr/>
      <dgm:t>
        <a:bodyPr/>
        <a:lstStyle/>
        <a:p>
          <a:pPr algn="just"/>
          <a:endParaRPr lang="es-ES" sz="1200"/>
        </a:p>
      </dgm:t>
    </dgm:pt>
    <dgm:pt modelId="{1366685C-E520-4A64-AD5B-614C54AC7A74}">
      <dgm:prSet phldrT="[Texto]" custT="1"/>
      <dgm:spPr/>
      <dgm:t>
        <a:bodyPr/>
        <a:lstStyle/>
        <a:p>
          <a:pPr algn="ctr"/>
          <a:r>
            <a:rPr lang="es-MX" sz="1200" b="1" dirty="0" smtClean="0"/>
            <a:t>Montos ahorrados</a:t>
          </a:r>
          <a:endParaRPr lang="es-ES" sz="1200" dirty="0"/>
        </a:p>
      </dgm:t>
    </dgm:pt>
    <dgm:pt modelId="{481E962C-FBC9-4C90-A96F-826B62C403E0}" type="parTrans" cxnId="{83146478-56A8-4242-B483-45C42380D32C}">
      <dgm:prSet/>
      <dgm:spPr/>
      <dgm:t>
        <a:bodyPr/>
        <a:lstStyle/>
        <a:p>
          <a:pPr algn="just"/>
          <a:endParaRPr lang="es-ES" sz="1200"/>
        </a:p>
      </dgm:t>
    </dgm:pt>
    <dgm:pt modelId="{E66B61E6-2515-4338-969F-40B15251AF87}" type="sibTrans" cxnId="{83146478-56A8-4242-B483-45C42380D32C}">
      <dgm:prSet/>
      <dgm:spPr/>
      <dgm:t>
        <a:bodyPr/>
        <a:lstStyle/>
        <a:p>
          <a:pPr algn="just"/>
          <a:endParaRPr lang="es-ES" sz="1200"/>
        </a:p>
      </dgm:t>
    </dgm:pt>
    <dgm:pt modelId="{211695DC-6B6D-4AB1-8321-B44E3A1B8AD8}">
      <dgm:prSet phldrT="[Texto]" custT="1"/>
      <dgm:spPr/>
      <dgm:t>
        <a:bodyPr/>
        <a:lstStyle/>
        <a:p>
          <a:pPr algn="just"/>
          <a:r>
            <a:rPr lang="es-MX" sz="1100" dirty="0" smtClean="0">
              <a:latin typeface="+mn-lt"/>
            </a:rPr>
            <a:t>Reducción de costos de operación en solicitudes de acceso a información.</a:t>
          </a:r>
          <a:endParaRPr lang="es-ES" sz="1100" dirty="0">
            <a:latin typeface="+mn-lt"/>
          </a:endParaRPr>
        </a:p>
      </dgm:t>
    </dgm:pt>
    <dgm:pt modelId="{6E3F0E29-2A24-42AC-BB52-53DBE4B02494}" type="parTrans" cxnId="{C2C2C7A0-917A-49A2-B80F-F4DAD45BC2CE}">
      <dgm:prSet/>
      <dgm:spPr/>
      <dgm:t>
        <a:bodyPr/>
        <a:lstStyle/>
        <a:p>
          <a:pPr algn="just"/>
          <a:endParaRPr lang="es-ES" sz="1200"/>
        </a:p>
      </dgm:t>
    </dgm:pt>
    <dgm:pt modelId="{884B18E8-09E7-44BF-8832-E3C9F049FD04}" type="sibTrans" cxnId="{C2C2C7A0-917A-49A2-B80F-F4DAD45BC2CE}">
      <dgm:prSet/>
      <dgm:spPr/>
      <dgm:t>
        <a:bodyPr/>
        <a:lstStyle/>
        <a:p>
          <a:pPr algn="just"/>
          <a:endParaRPr lang="es-ES" sz="1200"/>
        </a:p>
      </dgm:t>
    </dgm:pt>
    <dgm:pt modelId="{204356C4-FAE1-4569-9EF1-EBA7F249D7CD}">
      <dgm:prSet phldrT="[Texto]" custT="1"/>
      <dgm:spPr/>
      <dgm:t>
        <a:bodyPr/>
        <a:lstStyle/>
        <a:p>
          <a:pPr algn="ctr"/>
          <a:r>
            <a:rPr lang="es-MX" sz="1200" b="1" dirty="0" smtClean="0"/>
            <a:t>Beneficios a la sociedad</a:t>
          </a:r>
          <a:endParaRPr lang="es-ES" sz="1200" dirty="0"/>
        </a:p>
      </dgm:t>
    </dgm:pt>
    <dgm:pt modelId="{FE87CE97-AC01-47F9-8F11-318D91CB29BE}" type="parTrans" cxnId="{6CE3096B-3AAB-45CE-82F8-4513D7B1C821}">
      <dgm:prSet/>
      <dgm:spPr/>
      <dgm:t>
        <a:bodyPr/>
        <a:lstStyle/>
        <a:p>
          <a:pPr algn="just"/>
          <a:endParaRPr lang="es-ES" sz="1200"/>
        </a:p>
      </dgm:t>
    </dgm:pt>
    <dgm:pt modelId="{B5A40C20-F1D2-432D-8820-98F755B5D5FB}" type="sibTrans" cxnId="{6CE3096B-3AAB-45CE-82F8-4513D7B1C821}">
      <dgm:prSet/>
      <dgm:spPr/>
      <dgm:t>
        <a:bodyPr/>
        <a:lstStyle/>
        <a:p>
          <a:pPr algn="just"/>
          <a:endParaRPr lang="es-ES" sz="1200"/>
        </a:p>
      </dgm:t>
    </dgm:pt>
    <dgm:pt modelId="{58BB0B6A-F3FB-4AA8-8B57-53B2150CB3FC}">
      <dgm:prSet phldrT="[Texto]" custT="1"/>
      <dgm:spPr/>
      <dgm:t>
        <a:bodyPr/>
        <a:lstStyle/>
        <a:p>
          <a:pPr algn="just"/>
          <a:r>
            <a:rPr lang="es-ES" sz="1100" dirty="0" smtClean="0">
              <a:latin typeface="+mn-lt"/>
              <a:ea typeface="Source Sans Pro" charset="0"/>
              <a:cs typeface="Source Sans Pro" charset="0"/>
            </a:rPr>
            <a:t>Costo representa apenas el 6% del gasto en capital humano de la Dirección General de Innovación y Gobierno Digital</a:t>
          </a:r>
          <a:endParaRPr lang="es-ES" sz="1100" dirty="0">
            <a:latin typeface="+mn-lt"/>
          </a:endParaRPr>
        </a:p>
      </dgm:t>
    </dgm:pt>
    <dgm:pt modelId="{271870F3-C5CB-4480-AB28-C5B49F19B2BD}" type="parTrans" cxnId="{A636367B-F52F-4E73-BEF7-AE90522F549F}">
      <dgm:prSet/>
      <dgm:spPr/>
      <dgm:t>
        <a:bodyPr/>
        <a:lstStyle/>
        <a:p>
          <a:endParaRPr lang="es-ES"/>
        </a:p>
      </dgm:t>
    </dgm:pt>
    <dgm:pt modelId="{6DC11580-363C-4BA1-8E86-7B0F96DD5265}" type="sibTrans" cxnId="{A636367B-F52F-4E73-BEF7-AE90522F549F}">
      <dgm:prSet/>
      <dgm:spPr/>
      <dgm:t>
        <a:bodyPr/>
        <a:lstStyle/>
        <a:p>
          <a:endParaRPr lang="es-ES"/>
        </a:p>
      </dgm:t>
    </dgm:pt>
    <dgm:pt modelId="{484A01E8-2888-4FD0-AD68-F52D5A69A747}">
      <dgm:prSet phldrT="[Texto]" custT="1"/>
      <dgm:spPr/>
      <dgm:t>
        <a:bodyPr/>
        <a:lstStyle/>
        <a:p>
          <a:pPr algn="just"/>
          <a:r>
            <a:rPr lang="es-MX" sz="1100" dirty="0" smtClean="0">
              <a:latin typeface="+mn-lt"/>
            </a:rPr>
            <a:t> O</a:t>
          </a:r>
          <a:r>
            <a:rPr lang="es-ES" sz="1100" dirty="0" err="1" smtClean="0">
              <a:latin typeface="+mn-lt"/>
              <a:ea typeface="Source Sans Pro" charset="0"/>
              <a:cs typeface="Source Sans Pro" charset="0"/>
            </a:rPr>
            <a:t>btención</a:t>
          </a:r>
          <a:r>
            <a:rPr lang="es-ES" sz="1100" dirty="0" smtClean="0">
              <a:latin typeface="+mn-lt"/>
              <a:ea typeface="Source Sans Pro" charset="0"/>
              <a:cs typeface="Source Sans Pro" charset="0"/>
            </a:rPr>
            <a:t> de información gubernamental de forma ágil, transparente y accesible que les permite tener una </a:t>
          </a:r>
          <a:r>
            <a:rPr lang="es-ES" sz="1100" dirty="0" err="1" smtClean="0">
              <a:latin typeface="+mn-lt"/>
              <a:ea typeface="Source Sans Pro" charset="0"/>
              <a:cs typeface="Source Sans Pro" charset="0"/>
            </a:rPr>
            <a:t>co</a:t>
          </a:r>
          <a:r>
            <a:rPr lang="es-ES" sz="1100" dirty="0" smtClean="0">
              <a:latin typeface="+mn-lt"/>
              <a:ea typeface="Source Sans Pro" charset="0"/>
              <a:cs typeface="Source Sans Pro" charset="0"/>
            </a:rPr>
            <a:t>-participación Gobierno-Sociedad y un desarrollo económico permanente.</a:t>
          </a:r>
          <a:endParaRPr lang="es-ES" sz="1100" dirty="0">
            <a:latin typeface="+mn-lt"/>
          </a:endParaRPr>
        </a:p>
      </dgm:t>
    </dgm:pt>
    <dgm:pt modelId="{4249DE31-EF30-4F02-A3A0-E12413B8C777}" type="parTrans" cxnId="{1A690B43-BA0A-4CB2-931D-909D71D8F5B5}">
      <dgm:prSet/>
      <dgm:spPr/>
      <dgm:t>
        <a:bodyPr/>
        <a:lstStyle/>
        <a:p>
          <a:endParaRPr lang="es-ES"/>
        </a:p>
      </dgm:t>
    </dgm:pt>
    <dgm:pt modelId="{8A6A4D22-F882-4BAF-9005-B55526046502}" type="sibTrans" cxnId="{1A690B43-BA0A-4CB2-931D-909D71D8F5B5}">
      <dgm:prSet/>
      <dgm:spPr/>
      <dgm:t>
        <a:bodyPr/>
        <a:lstStyle/>
        <a:p>
          <a:endParaRPr lang="es-ES"/>
        </a:p>
      </dgm:t>
    </dgm:pt>
    <dgm:pt modelId="{2114C73B-1B7E-486A-8B9E-B4174627031F}">
      <dgm:prSet phldrT="[Texto]" custT="1"/>
      <dgm:spPr/>
      <dgm:t>
        <a:bodyPr/>
        <a:lstStyle/>
        <a:p>
          <a:pPr algn="just"/>
          <a:r>
            <a:rPr lang="es-ES" sz="1200" dirty="0" smtClean="0">
              <a:latin typeface="+mn-lt"/>
              <a:ea typeface="Source Sans Pro" charset="0"/>
              <a:cs typeface="Source Sans Pro" charset="0"/>
            </a:rPr>
            <a:t>Disminuye considerablemente a los usuarios el tiempo para acceder a la información pública.</a:t>
          </a:r>
          <a:endParaRPr lang="es-ES" sz="1200" dirty="0">
            <a:latin typeface="+mn-lt"/>
          </a:endParaRPr>
        </a:p>
      </dgm:t>
    </dgm:pt>
    <dgm:pt modelId="{D3696013-4743-4424-A9C5-B9CD116BA05D}" type="sibTrans" cxnId="{A19D5853-4A6A-43F7-A3DA-039C013D45D3}">
      <dgm:prSet/>
      <dgm:spPr/>
      <dgm:t>
        <a:bodyPr/>
        <a:lstStyle/>
        <a:p>
          <a:endParaRPr lang="es-ES"/>
        </a:p>
      </dgm:t>
    </dgm:pt>
    <dgm:pt modelId="{A2D499AE-721E-46AD-A8F9-99DDC1799DEF}" type="parTrans" cxnId="{A19D5853-4A6A-43F7-A3DA-039C013D45D3}">
      <dgm:prSet/>
      <dgm:spPr/>
      <dgm:t>
        <a:bodyPr/>
        <a:lstStyle/>
        <a:p>
          <a:endParaRPr lang="es-ES"/>
        </a:p>
      </dgm:t>
    </dgm:pt>
    <dgm:pt modelId="{FBD0D041-2034-47B1-AA23-66353FDD9D6D}" type="pres">
      <dgm:prSet presAssocID="{0DE05DC3-397E-48EE-8BA6-0AF8CBD68B0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B2CEBFA-F765-494F-8112-80B551BFCCB8}" type="pres">
      <dgm:prSet presAssocID="{D1407296-5159-4447-BAD0-833AC477A499}" presName="composite" presStyleCnt="0"/>
      <dgm:spPr/>
    </dgm:pt>
    <dgm:pt modelId="{0A33F5AD-061A-47FC-B1B1-BA47DB0CEE8F}" type="pres">
      <dgm:prSet presAssocID="{D1407296-5159-4447-BAD0-833AC477A499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C092CB-A98A-4F2E-A4D3-0B609CED5943}" type="pres">
      <dgm:prSet presAssocID="{D1407296-5159-4447-BAD0-833AC477A499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4CC04B-2125-43D8-99DC-5BA3BBC76CA8}" type="pres">
      <dgm:prSet presAssocID="{0ED7F473-3A12-46D4-8ED8-35BA2D622AB7}" presName="space" presStyleCnt="0"/>
      <dgm:spPr/>
    </dgm:pt>
    <dgm:pt modelId="{26AD411B-E91A-46DA-A594-2CDABB34C3BA}" type="pres">
      <dgm:prSet presAssocID="{9A915CE8-6418-444B-8843-8B7ECD5950A2}" presName="composite" presStyleCnt="0"/>
      <dgm:spPr/>
    </dgm:pt>
    <dgm:pt modelId="{EDEFEBB8-CADD-4F94-A7CE-95F4B5186E95}" type="pres">
      <dgm:prSet presAssocID="{9A915CE8-6418-444B-8843-8B7ECD5950A2}" presName="parTx" presStyleLbl="alignNode1" presStyleIdx="1" presStyleCnt="4" custLinFactNeighborX="-89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20753F-6C28-4932-8434-9C444CCFD155}" type="pres">
      <dgm:prSet presAssocID="{9A915CE8-6418-444B-8843-8B7ECD5950A2}" presName="desTx" presStyleLbl="alignAccFollowNode1" presStyleIdx="1" presStyleCnt="4" custLinFactNeighborX="-843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4223E8-E00E-499B-BF0E-9226AC657E95}" type="pres">
      <dgm:prSet presAssocID="{A6EE0875-CE09-46D4-99EC-2523758B1689}" presName="space" presStyleCnt="0"/>
      <dgm:spPr/>
    </dgm:pt>
    <dgm:pt modelId="{CAFDD015-EDCA-417D-9A7F-63502DFE077A}" type="pres">
      <dgm:prSet presAssocID="{1366685C-E520-4A64-AD5B-614C54AC7A74}" presName="composite" presStyleCnt="0"/>
      <dgm:spPr/>
    </dgm:pt>
    <dgm:pt modelId="{7E3D5B73-2B38-4D16-B976-CC7080E94EBC}" type="pres">
      <dgm:prSet presAssocID="{1366685C-E520-4A64-AD5B-614C54AC7A74}" presName="parTx" presStyleLbl="alignNode1" presStyleIdx="2" presStyleCnt="4" custLinFactNeighborX="-183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3852C8-C9D3-47B5-AC92-FFCDF37C9DE4}" type="pres">
      <dgm:prSet presAssocID="{1366685C-E520-4A64-AD5B-614C54AC7A74}" presName="desTx" presStyleLbl="alignAccFollowNode1" presStyleIdx="2" presStyleCnt="4" custScaleX="100968" custScaleY="97134" custLinFactNeighborX="-1830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1D7CF9-1FFB-437B-BE95-757C594C6BAE}" type="pres">
      <dgm:prSet presAssocID="{E66B61E6-2515-4338-969F-40B15251AF87}" presName="space" presStyleCnt="0"/>
      <dgm:spPr/>
    </dgm:pt>
    <dgm:pt modelId="{C07FD0DC-9318-4A77-A837-72B33AEF4B98}" type="pres">
      <dgm:prSet presAssocID="{204356C4-FAE1-4569-9EF1-EBA7F249D7CD}" presName="composite" presStyleCnt="0"/>
      <dgm:spPr/>
    </dgm:pt>
    <dgm:pt modelId="{AB025F97-32FB-46B5-948F-7AC2F7CB292F}" type="pres">
      <dgm:prSet presAssocID="{204356C4-FAE1-4569-9EF1-EBA7F249D7CD}" presName="parTx" presStyleLbl="alignNode1" presStyleIdx="3" presStyleCnt="4" custLinFactNeighborX="-272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A2AE8D-D461-44CE-B87A-6E3C9E27339D}" type="pres">
      <dgm:prSet presAssocID="{204356C4-FAE1-4569-9EF1-EBA7F249D7CD}" presName="desTx" presStyleLbl="alignAccFollowNode1" presStyleIdx="3" presStyleCnt="4" custLinFactNeighborX="-2695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DA8019D-099A-4540-9471-FCEEF0B3D712}" type="presOf" srcId="{0DE05DC3-397E-48EE-8BA6-0AF8CBD68B0C}" destId="{FBD0D041-2034-47B1-AA23-66353FDD9D6D}" srcOrd="0" destOrd="0" presId="urn:microsoft.com/office/officeart/2005/8/layout/hList1"/>
    <dgm:cxn modelId="{C75BA12E-F50A-48AD-9D50-552E5B9E548A}" type="presOf" srcId="{68165D0B-4BF8-451B-8535-818E8AEB72F7}" destId="{4720753F-6C28-4932-8434-9C444CCFD155}" srcOrd="0" destOrd="0" presId="urn:microsoft.com/office/officeart/2005/8/layout/hList1"/>
    <dgm:cxn modelId="{FCCDE619-BD5D-4F28-873C-6C723AB1CF30}" type="presOf" srcId="{1366685C-E520-4A64-AD5B-614C54AC7A74}" destId="{7E3D5B73-2B38-4D16-B976-CC7080E94EBC}" srcOrd="0" destOrd="0" presId="urn:microsoft.com/office/officeart/2005/8/layout/hList1"/>
    <dgm:cxn modelId="{6CE3096B-3AAB-45CE-82F8-4513D7B1C821}" srcId="{0DE05DC3-397E-48EE-8BA6-0AF8CBD68B0C}" destId="{204356C4-FAE1-4569-9EF1-EBA7F249D7CD}" srcOrd="3" destOrd="0" parTransId="{FE87CE97-AC01-47F9-8F11-318D91CB29BE}" sibTransId="{B5A40C20-F1D2-432D-8820-98F755B5D5FB}"/>
    <dgm:cxn modelId="{B1DB0121-4511-404A-AAD9-6CBEA5F18254}" type="presOf" srcId="{9A915CE8-6418-444B-8843-8B7ECD5950A2}" destId="{EDEFEBB8-CADD-4F94-A7CE-95F4B5186E95}" srcOrd="0" destOrd="0" presId="urn:microsoft.com/office/officeart/2005/8/layout/hList1"/>
    <dgm:cxn modelId="{75FB65C2-2214-44A2-8754-A5DFD35CAD54}" srcId="{0DE05DC3-397E-48EE-8BA6-0AF8CBD68B0C}" destId="{9A915CE8-6418-444B-8843-8B7ECD5950A2}" srcOrd="1" destOrd="0" parTransId="{7903928A-2CC1-40FF-825F-40EF640A7B22}" sibTransId="{A6EE0875-CE09-46D4-99EC-2523758B1689}"/>
    <dgm:cxn modelId="{B21B4ABF-2ECE-4651-AE81-06A37F055087}" type="presOf" srcId="{2114C73B-1B7E-486A-8B9E-B4174627031F}" destId="{4720753F-6C28-4932-8434-9C444CCFD155}" srcOrd="0" destOrd="1" presId="urn:microsoft.com/office/officeart/2005/8/layout/hList1"/>
    <dgm:cxn modelId="{C2C2C7A0-917A-49A2-B80F-F4DAD45BC2CE}" srcId="{1366685C-E520-4A64-AD5B-614C54AC7A74}" destId="{211695DC-6B6D-4AB1-8321-B44E3A1B8AD8}" srcOrd="0" destOrd="0" parTransId="{6E3F0E29-2A24-42AC-BB52-53DBE4B02494}" sibTransId="{884B18E8-09E7-44BF-8832-E3C9F049FD04}"/>
    <dgm:cxn modelId="{6091B4B3-C682-4EB3-B484-A57A255C13CE}" srcId="{0DE05DC3-397E-48EE-8BA6-0AF8CBD68B0C}" destId="{D1407296-5159-4447-BAD0-833AC477A499}" srcOrd="0" destOrd="0" parTransId="{8B477D7C-987F-4648-81B7-CB1A676A8C95}" sibTransId="{0ED7F473-3A12-46D4-8ED8-35BA2D622AB7}"/>
    <dgm:cxn modelId="{2B7295CC-E06E-454B-A180-A8CF39C3CB2E}" type="presOf" srcId="{204356C4-FAE1-4569-9EF1-EBA7F249D7CD}" destId="{AB025F97-32FB-46B5-948F-7AC2F7CB292F}" srcOrd="0" destOrd="0" presId="urn:microsoft.com/office/officeart/2005/8/layout/hList1"/>
    <dgm:cxn modelId="{A19D5853-4A6A-43F7-A3DA-039C013D45D3}" srcId="{9A915CE8-6418-444B-8843-8B7ECD5950A2}" destId="{2114C73B-1B7E-486A-8B9E-B4174627031F}" srcOrd="1" destOrd="0" parTransId="{A2D499AE-721E-46AD-A8F9-99DDC1799DEF}" sibTransId="{D3696013-4743-4424-A9C5-B9CD116BA05D}"/>
    <dgm:cxn modelId="{A636367B-F52F-4E73-BEF7-AE90522F549F}" srcId="{1366685C-E520-4A64-AD5B-614C54AC7A74}" destId="{58BB0B6A-F3FB-4AA8-8B57-53B2150CB3FC}" srcOrd="1" destOrd="0" parTransId="{271870F3-C5CB-4480-AB28-C5B49F19B2BD}" sibTransId="{6DC11580-363C-4BA1-8E86-7B0F96DD5265}"/>
    <dgm:cxn modelId="{E9CAF0E2-0AF9-45D2-B4D2-734A78BC6FD4}" type="presOf" srcId="{D1407296-5159-4447-BAD0-833AC477A499}" destId="{0A33F5AD-061A-47FC-B1B1-BA47DB0CEE8F}" srcOrd="0" destOrd="0" presId="urn:microsoft.com/office/officeart/2005/8/layout/hList1"/>
    <dgm:cxn modelId="{83146478-56A8-4242-B483-45C42380D32C}" srcId="{0DE05DC3-397E-48EE-8BA6-0AF8CBD68B0C}" destId="{1366685C-E520-4A64-AD5B-614C54AC7A74}" srcOrd="2" destOrd="0" parTransId="{481E962C-FBC9-4C90-A96F-826B62C403E0}" sibTransId="{E66B61E6-2515-4338-969F-40B15251AF87}"/>
    <dgm:cxn modelId="{42B0829C-6A61-4242-9DAD-709ECAE03FC5}" type="presOf" srcId="{FA39CE8C-F354-4353-92CA-DE56AFFEBA3F}" destId="{E9C092CB-A98A-4F2E-A4D3-0B609CED5943}" srcOrd="0" destOrd="0" presId="urn:microsoft.com/office/officeart/2005/8/layout/hList1"/>
    <dgm:cxn modelId="{E78BBA94-3912-40CC-80AC-55DFE97E09E7}" srcId="{9A915CE8-6418-444B-8843-8B7ECD5950A2}" destId="{68165D0B-4BF8-451B-8535-818E8AEB72F7}" srcOrd="0" destOrd="0" parTransId="{C5BD68C1-E13B-499E-A476-440B04AE1B05}" sibTransId="{ABCC51F7-37AF-4E76-BE6C-648728E5EB1A}"/>
    <dgm:cxn modelId="{21DA872C-EADE-42AE-85B1-1D61493B2012}" type="presOf" srcId="{58BB0B6A-F3FB-4AA8-8B57-53B2150CB3FC}" destId="{F93852C8-C9D3-47B5-AC92-FFCDF37C9DE4}" srcOrd="0" destOrd="1" presId="urn:microsoft.com/office/officeart/2005/8/layout/hList1"/>
    <dgm:cxn modelId="{5E4EAA2D-4490-4CA5-8009-0F4220D7657C}" type="presOf" srcId="{211695DC-6B6D-4AB1-8321-B44E3A1B8AD8}" destId="{F93852C8-C9D3-47B5-AC92-FFCDF37C9DE4}" srcOrd="0" destOrd="0" presId="urn:microsoft.com/office/officeart/2005/8/layout/hList1"/>
    <dgm:cxn modelId="{065DCA4D-1FDE-4618-84EC-D5CB4198ADE8}" type="presOf" srcId="{484A01E8-2888-4FD0-AD68-F52D5A69A747}" destId="{69A2AE8D-D461-44CE-B87A-6E3C9E27339D}" srcOrd="0" destOrd="0" presId="urn:microsoft.com/office/officeart/2005/8/layout/hList1"/>
    <dgm:cxn modelId="{1A690B43-BA0A-4CB2-931D-909D71D8F5B5}" srcId="{204356C4-FAE1-4569-9EF1-EBA7F249D7CD}" destId="{484A01E8-2888-4FD0-AD68-F52D5A69A747}" srcOrd="0" destOrd="0" parTransId="{4249DE31-EF30-4F02-A3A0-E12413B8C777}" sibTransId="{8A6A4D22-F882-4BAF-9005-B55526046502}"/>
    <dgm:cxn modelId="{E5D1F9CB-2C76-4303-A327-22F56D7182DC}" srcId="{D1407296-5159-4447-BAD0-833AC477A499}" destId="{FA39CE8C-F354-4353-92CA-DE56AFFEBA3F}" srcOrd="0" destOrd="0" parTransId="{5E444B10-5BCD-4486-900B-6B7E0E1A57B6}" sibTransId="{CC7288B2-1FBA-4233-B059-37797CCCD14F}"/>
    <dgm:cxn modelId="{8B820C16-C6F1-4B39-8B18-47AC5D598CF4}" type="presParOf" srcId="{FBD0D041-2034-47B1-AA23-66353FDD9D6D}" destId="{6B2CEBFA-F765-494F-8112-80B551BFCCB8}" srcOrd="0" destOrd="0" presId="urn:microsoft.com/office/officeart/2005/8/layout/hList1"/>
    <dgm:cxn modelId="{FF057E82-B265-4478-A2F9-437F75F2142A}" type="presParOf" srcId="{6B2CEBFA-F765-494F-8112-80B551BFCCB8}" destId="{0A33F5AD-061A-47FC-B1B1-BA47DB0CEE8F}" srcOrd="0" destOrd="0" presId="urn:microsoft.com/office/officeart/2005/8/layout/hList1"/>
    <dgm:cxn modelId="{0D71FA7F-4704-4F0A-AE6A-81550D6F67E0}" type="presParOf" srcId="{6B2CEBFA-F765-494F-8112-80B551BFCCB8}" destId="{E9C092CB-A98A-4F2E-A4D3-0B609CED5943}" srcOrd="1" destOrd="0" presId="urn:microsoft.com/office/officeart/2005/8/layout/hList1"/>
    <dgm:cxn modelId="{CEC28AE0-DF16-4A2F-843A-113F4C971A9A}" type="presParOf" srcId="{FBD0D041-2034-47B1-AA23-66353FDD9D6D}" destId="{F64CC04B-2125-43D8-99DC-5BA3BBC76CA8}" srcOrd="1" destOrd="0" presId="urn:microsoft.com/office/officeart/2005/8/layout/hList1"/>
    <dgm:cxn modelId="{4282D8AA-71CF-468C-BFBB-8351514E7906}" type="presParOf" srcId="{FBD0D041-2034-47B1-AA23-66353FDD9D6D}" destId="{26AD411B-E91A-46DA-A594-2CDABB34C3BA}" srcOrd="2" destOrd="0" presId="urn:microsoft.com/office/officeart/2005/8/layout/hList1"/>
    <dgm:cxn modelId="{FB4F4F3F-06C5-4C9F-8F5C-E59987A0CD6E}" type="presParOf" srcId="{26AD411B-E91A-46DA-A594-2CDABB34C3BA}" destId="{EDEFEBB8-CADD-4F94-A7CE-95F4B5186E95}" srcOrd="0" destOrd="0" presId="urn:microsoft.com/office/officeart/2005/8/layout/hList1"/>
    <dgm:cxn modelId="{D793BA9B-FC2C-4FBE-9BE5-52553C44F388}" type="presParOf" srcId="{26AD411B-E91A-46DA-A594-2CDABB34C3BA}" destId="{4720753F-6C28-4932-8434-9C444CCFD155}" srcOrd="1" destOrd="0" presId="urn:microsoft.com/office/officeart/2005/8/layout/hList1"/>
    <dgm:cxn modelId="{1ECC3F7D-EE78-4089-9E38-F9C5873E822B}" type="presParOf" srcId="{FBD0D041-2034-47B1-AA23-66353FDD9D6D}" destId="{754223E8-E00E-499B-BF0E-9226AC657E95}" srcOrd="3" destOrd="0" presId="urn:microsoft.com/office/officeart/2005/8/layout/hList1"/>
    <dgm:cxn modelId="{CAC935CE-E0E2-4E7A-B5BC-E2A4FE1DBC39}" type="presParOf" srcId="{FBD0D041-2034-47B1-AA23-66353FDD9D6D}" destId="{CAFDD015-EDCA-417D-9A7F-63502DFE077A}" srcOrd="4" destOrd="0" presId="urn:microsoft.com/office/officeart/2005/8/layout/hList1"/>
    <dgm:cxn modelId="{D5918EAD-B4D6-4148-B694-2E8C12C2663B}" type="presParOf" srcId="{CAFDD015-EDCA-417D-9A7F-63502DFE077A}" destId="{7E3D5B73-2B38-4D16-B976-CC7080E94EBC}" srcOrd="0" destOrd="0" presId="urn:microsoft.com/office/officeart/2005/8/layout/hList1"/>
    <dgm:cxn modelId="{CC5E4BE8-81E8-42C4-B836-F518940ECE98}" type="presParOf" srcId="{CAFDD015-EDCA-417D-9A7F-63502DFE077A}" destId="{F93852C8-C9D3-47B5-AC92-FFCDF37C9DE4}" srcOrd="1" destOrd="0" presId="urn:microsoft.com/office/officeart/2005/8/layout/hList1"/>
    <dgm:cxn modelId="{220D7310-1E7C-4510-B55B-5B3DFB7EED34}" type="presParOf" srcId="{FBD0D041-2034-47B1-AA23-66353FDD9D6D}" destId="{AA1D7CF9-1FFB-437B-BE95-757C594C6BAE}" srcOrd="5" destOrd="0" presId="urn:microsoft.com/office/officeart/2005/8/layout/hList1"/>
    <dgm:cxn modelId="{BAB35F47-57E6-4647-B71A-B49D72320355}" type="presParOf" srcId="{FBD0D041-2034-47B1-AA23-66353FDD9D6D}" destId="{C07FD0DC-9318-4A77-A837-72B33AEF4B98}" srcOrd="6" destOrd="0" presId="urn:microsoft.com/office/officeart/2005/8/layout/hList1"/>
    <dgm:cxn modelId="{8A4B400D-E97F-4527-B0C7-A7ADE5DD2110}" type="presParOf" srcId="{C07FD0DC-9318-4A77-A837-72B33AEF4B98}" destId="{AB025F97-32FB-46B5-948F-7AC2F7CB292F}" srcOrd="0" destOrd="0" presId="urn:microsoft.com/office/officeart/2005/8/layout/hList1"/>
    <dgm:cxn modelId="{69A654F4-1C94-4033-8C71-D109066B12C0}" type="presParOf" srcId="{C07FD0DC-9318-4A77-A837-72B33AEF4B98}" destId="{69A2AE8D-D461-44CE-B87A-6E3C9E27339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7A2E442-CABB-47B8-877F-5E3A9DFFE1D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0549DC6-5341-4052-BE7D-9ACCB9404A3C}">
      <dgm:prSet phldrT="[Texto]" custT="1"/>
      <dgm:spPr/>
      <dgm:t>
        <a:bodyPr/>
        <a:lstStyle/>
        <a:p>
          <a:r>
            <a:rPr lang="es-MX" sz="1200" u="none" dirty="0" smtClean="0"/>
            <a:t>Gobierno de Jalisco, Secretaría de Planeación, Administración y Finanzas.</a:t>
          </a:r>
          <a:endParaRPr lang="es-ES" sz="1200" dirty="0"/>
        </a:p>
      </dgm:t>
    </dgm:pt>
    <dgm:pt modelId="{1C23208B-ABFE-4836-847B-F165D0C1F00B}" type="parTrans" cxnId="{36D502E5-AA93-4827-8722-83C3345EDF60}">
      <dgm:prSet/>
      <dgm:spPr/>
      <dgm:t>
        <a:bodyPr/>
        <a:lstStyle/>
        <a:p>
          <a:endParaRPr lang="es-ES" sz="1200"/>
        </a:p>
      </dgm:t>
    </dgm:pt>
    <dgm:pt modelId="{836FDA2D-33F5-4E27-841C-823ED787DA3B}" type="sibTrans" cxnId="{36D502E5-AA93-4827-8722-83C3345EDF60}">
      <dgm:prSet/>
      <dgm:spPr/>
      <dgm:t>
        <a:bodyPr/>
        <a:lstStyle/>
        <a:p>
          <a:endParaRPr lang="es-ES" sz="1200"/>
        </a:p>
      </dgm:t>
    </dgm:pt>
    <dgm:pt modelId="{B5E52B46-B21C-436B-ADE3-3B42196677AA}">
      <dgm:prSet phldrT="[Texto]" custT="1"/>
      <dgm:spPr/>
      <dgm:t>
        <a:bodyPr/>
        <a:lstStyle/>
        <a:p>
          <a:r>
            <a:rPr lang="es-MX" sz="1200" u="none" dirty="0" smtClean="0"/>
            <a:t>Datos Abiertos Jalisco</a:t>
          </a:r>
          <a:endParaRPr lang="es-ES" sz="1200" dirty="0"/>
        </a:p>
      </dgm:t>
    </dgm:pt>
    <dgm:pt modelId="{0DDBAA2D-160B-43FC-9ABC-80BC51D3703A}" type="parTrans" cxnId="{A35057A8-1B6C-4126-9DE3-CFFBEF8D50BB}">
      <dgm:prSet/>
      <dgm:spPr/>
      <dgm:t>
        <a:bodyPr/>
        <a:lstStyle/>
        <a:p>
          <a:endParaRPr lang="es-ES" sz="1200"/>
        </a:p>
      </dgm:t>
    </dgm:pt>
    <dgm:pt modelId="{A579EAD5-2C55-4DB5-A899-DE2283599AE0}" type="sibTrans" cxnId="{A35057A8-1B6C-4126-9DE3-CFFBEF8D50BB}">
      <dgm:prSet/>
      <dgm:spPr/>
      <dgm:t>
        <a:bodyPr/>
        <a:lstStyle/>
        <a:p>
          <a:endParaRPr lang="es-ES" sz="1200"/>
        </a:p>
      </dgm:t>
    </dgm:pt>
    <dgm:pt modelId="{1F3473F9-5B05-4508-9D4A-AD2C213F679A}" type="pres">
      <dgm:prSet presAssocID="{07A2E442-CABB-47B8-877F-5E3A9DFFE1D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90984BA2-B523-470C-BE61-CA942C525A9E}" type="pres">
      <dgm:prSet presAssocID="{07A2E442-CABB-47B8-877F-5E3A9DFFE1DD}" presName="Name1" presStyleCnt="0"/>
      <dgm:spPr/>
    </dgm:pt>
    <dgm:pt modelId="{E883FF40-8324-4C73-8DCB-048D659D3F05}" type="pres">
      <dgm:prSet presAssocID="{07A2E442-CABB-47B8-877F-5E3A9DFFE1DD}" presName="cycle" presStyleCnt="0"/>
      <dgm:spPr/>
    </dgm:pt>
    <dgm:pt modelId="{97739538-C5F7-4F27-943C-91CBB0D573E6}" type="pres">
      <dgm:prSet presAssocID="{07A2E442-CABB-47B8-877F-5E3A9DFFE1DD}" presName="srcNode" presStyleLbl="node1" presStyleIdx="0" presStyleCnt="2"/>
      <dgm:spPr/>
    </dgm:pt>
    <dgm:pt modelId="{8FF9CD5D-DEB7-4891-B839-AA4F168B1360}" type="pres">
      <dgm:prSet presAssocID="{07A2E442-CABB-47B8-877F-5E3A9DFFE1DD}" presName="conn" presStyleLbl="parChTrans1D2" presStyleIdx="0" presStyleCnt="1"/>
      <dgm:spPr/>
      <dgm:t>
        <a:bodyPr/>
        <a:lstStyle/>
        <a:p>
          <a:endParaRPr lang="es-ES"/>
        </a:p>
      </dgm:t>
    </dgm:pt>
    <dgm:pt modelId="{E09FF127-FB4C-4933-8197-D0A8F5A3A249}" type="pres">
      <dgm:prSet presAssocID="{07A2E442-CABB-47B8-877F-5E3A9DFFE1DD}" presName="extraNode" presStyleLbl="node1" presStyleIdx="0" presStyleCnt="2"/>
      <dgm:spPr/>
    </dgm:pt>
    <dgm:pt modelId="{4CD9FEDB-F819-418C-AD55-7F1A0F1ACDA4}" type="pres">
      <dgm:prSet presAssocID="{07A2E442-CABB-47B8-877F-5E3A9DFFE1DD}" presName="dstNode" presStyleLbl="node1" presStyleIdx="0" presStyleCnt="2"/>
      <dgm:spPr/>
    </dgm:pt>
    <dgm:pt modelId="{AE6791D3-CAAF-4CC8-BA30-E97A55EF5F43}" type="pres">
      <dgm:prSet presAssocID="{D0549DC6-5341-4052-BE7D-9ACCB9404A3C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BD8089-CD18-4BCE-AD0A-5C82FA8957AE}" type="pres">
      <dgm:prSet presAssocID="{D0549DC6-5341-4052-BE7D-9ACCB9404A3C}" presName="accent_1" presStyleCnt="0"/>
      <dgm:spPr/>
    </dgm:pt>
    <dgm:pt modelId="{7AAFAB70-0A44-4431-81C5-3D64E9DCBEC6}" type="pres">
      <dgm:prSet presAssocID="{D0549DC6-5341-4052-BE7D-9ACCB9404A3C}" presName="accentRepeatNode" presStyleLbl="solidFgAcc1" presStyleIdx="0" presStyleCnt="2"/>
      <dgm:spPr/>
    </dgm:pt>
    <dgm:pt modelId="{4BAA829D-EBD3-435E-827F-1F923A608CC8}" type="pres">
      <dgm:prSet presAssocID="{B5E52B46-B21C-436B-ADE3-3B42196677AA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FDE45C-1665-41C4-921F-29B5A85421F5}" type="pres">
      <dgm:prSet presAssocID="{B5E52B46-B21C-436B-ADE3-3B42196677AA}" presName="accent_2" presStyleCnt="0"/>
      <dgm:spPr/>
    </dgm:pt>
    <dgm:pt modelId="{6664E600-FAF3-409D-980A-6321A01DE021}" type="pres">
      <dgm:prSet presAssocID="{B5E52B46-B21C-436B-ADE3-3B42196677AA}" presName="accentRepeatNode" presStyleLbl="solidFgAcc1" presStyleIdx="1" presStyleCnt="2"/>
      <dgm:spPr/>
    </dgm:pt>
  </dgm:ptLst>
  <dgm:cxnLst>
    <dgm:cxn modelId="{A35057A8-1B6C-4126-9DE3-CFFBEF8D50BB}" srcId="{07A2E442-CABB-47B8-877F-5E3A9DFFE1DD}" destId="{B5E52B46-B21C-436B-ADE3-3B42196677AA}" srcOrd="1" destOrd="0" parTransId="{0DDBAA2D-160B-43FC-9ABC-80BC51D3703A}" sibTransId="{A579EAD5-2C55-4DB5-A899-DE2283599AE0}"/>
    <dgm:cxn modelId="{36D502E5-AA93-4827-8722-83C3345EDF60}" srcId="{07A2E442-CABB-47B8-877F-5E3A9DFFE1DD}" destId="{D0549DC6-5341-4052-BE7D-9ACCB9404A3C}" srcOrd="0" destOrd="0" parTransId="{1C23208B-ABFE-4836-847B-F165D0C1F00B}" sibTransId="{836FDA2D-33F5-4E27-841C-823ED787DA3B}"/>
    <dgm:cxn modelId="{227E02A6-B2B4-46BD-A298-F7F9C77EDE40}" type="presOf" srcId="{B5E52B46-B21C-436B-ADE3-3B42196677AA}" destId="{4BAA829D-EBD3-435E-827F-1F923A608CC8}" srcOrd="0" destOrd="0" presId="urn:microsoft.com/office/officeart/2008/layout/VerticalCurvedList"/>
    <dgm:cxn modelId="{36333132-3D45-472D-AFD8-2056E456E1E9}" type="presOf" srcId="{D0549DC6-5341-4052-BE7D-9ACCB9404A3C}" destId="{AE6791D3-CAAF-4CC8-BA30-E97A55EF5F43}" srcOrd="0" destOrd="0" presId="urn:microsoft.com/office/officeart/2008/layout/VerticalCurvedList"/>
    <dgm:cxn modelId="{FD037DED-D438-4E58-BE02-3AFC08D7A338}" type="presOf" srcId="{07A2E442-CABB-47B8-877F-5E3A9DFFE1DD}" destId="{1F3473F9-5B05-4508-9D4A-AD2C213F679A}" srcOrd="0" destOrd="0" presId="urn:microsoft.com/office/officeart/2008/layout/VerticalCurvedList"/>
    <dgm:cxn modelId="{3BBA272B-85C6-45B0-AF6B-4BF7D5C8756C}" type="presOf" srcId="{836FDA2D-33F5-4E27-841C-823ED787DA3B}" destId="{8FF9CD5D-DEB7-4891-B839-AA4F168B1360}" srcOrd="0" destOrd="0" presId="urn:microsoft.com/office/officeart/2008/layout/VerticalCurvedList"/>
    <dgm:cxn modelId="{C2320C17-F1F0-442A-9E1F-4A25BD00AC64}" type="presParOf" srcId="{1F3473F9-5B05-4508-9D4A-AD2C213F679A}" destId="{90984BA2-B523-470C-BE61-CA942C525A9E}" srcOrd="0" destOrd="0" presId="urn:microsoft.com/office/officeart/2008/layout/VerticalCurvedList"/>
    <dgm:cxn modelId="{1E993C6D-4DD2-4104-9D00-E470EBC3A18E}" type="presParOf" srcId="{90984BA2-B523-470C-BE61-CA942C525A9E}" destId="{E883FF40-8324-4C73-8DCB-048D659D3F05}" srcOrd="0" destOrd="0" presId="urn:microsoft.com/office/officeart/2008/layout/VerticalCurvedList"/>
    <dgm:cxn modelId="{17A66ACC-0823-4BFD-8D9F-99E579D6C70B}" type="presParOf" srcId="{E883FF40-8324-4C73-8DCB-048D659D3F05}" destId="{97739538-C5F7-4F27-943C-91CBB0D573E6}" srcOrd="0" destOrd="0" presId="urn:microsoft.com/office/officeart/2008/layout/VerticalCurvedList"/>
    <dgm:cxn modelId="{FEB6B088-068B-4ABC-9A38-0D1E1958303D}" type="presParOf" srcId="{E883FF40-8324-4C73-8DCB-048D659D3F05}" destId="{8FF9CD5D-DEB7-4891-B839-AA4F168B1360}" srcOrd="1" destOrd="0" presId="urn:microsoft.com/office/officeart/2008/layout/VerticalCurvedList"/>
    <dgm:cxn modelId="{F1CEA22A-D27D-4B11-8330-103D8567573C}" type="presParOf" srcId="{E883FF40-8324-4C73-8DCB-048D659D3F05}" destId="{E09FF127-FB4C-4933-8197-D0A8F5A3A249}" srcOrd="2" destOrd="0" presId="urn:microsoft.com/office/officeart/2008/layout/VerticalCurvedList"/>
    <dgm:cxn modelId="{8A75F17F-1BA1-4B22-8835-72B1CBCF05C1}" type="presParOf" srcId="{E883FF40-8324-4C73-8DCB-048D659D3F05}" destId="{4CD9FEDB-F819-418C-AD55-7F1A0F1ACDA4}" srcOrd="3" destOrd="0" presId="urn:microsoft.com/office/officeart/2008/layout/VerticalCurvedList"/>
    <dgm:cxn modelId="{747D12E4-C798-4249-B9D5-37A00A515CFF}" type="presParOf" srcId="{90984BA2-B523-470C-BE61-CA942C525A9E}" destId="{AE6791D3-CAAF-4CC8-BA30-E97A55EF5F43}" srcOrd="1" destOrd="0" presId="urn:microsoft.com/office/officeart/2008/layout/VerticalCurvedList"/>
    <dgm:cxn modelId="{FDA5241A-7167-40E6-978F-4F38D285E1A6}" type="presParOf" srcId="{90984BA2-B523-470C-BE61-CA942C525A9E}" destId="{4CBD8089-CD18-4BCE-AD0A-5C82FA8957AE}" srcOrd="2" destOrd="0" presId="urn:microsoft.com/office/officeart/2008/layout/VerticalCurvedList"/>
    <dgm:cxn modelId="{744229FB-A6D1-482E-A700-7A478FBD58B0}" type="presParOf" srcId="{4CBD8089-CD18-4BCE-AD0A-5C82FA8957AE}" destId="{7AAFAB70-0A44-4431-81C5-3D64E9DCBEC6}" srcOrd="0" destOrd="0" presId="urn:microsoft.com/office/officeart/2008/layout/VerticalCurvedList"/>
    <dgm:cxn modelId="{ADB4E099-D91B-443B-980B-03400203BC30}" type="presParOf" srcId="{90984BA2-B523-470C-BE61-CA942C525A9E}" destId="{4BAA829D-EBD3-435E-827F-1F923A608CC8}" srcOrd="3" destOrd="0" presId="urn:microsoft.com/office/officeart/2008/layout/VerticalCurvedList"/>
    <dgm:cxn modelId="{B68806DD-B004-45DC-BB54-C68899538847}" type="presParOf" srcId="{90984BA2-B523-470C-BE61-CA942C525A9E}" destId="{AFFDE45C-1665-41C4-921F-29B5A85421F5}" srcOrd="4" destOrd="0" presId="urn:microsoft.com/office/officeart/2008/layout/VerticalCurvedList"/>
    <dgm:cxn modelId="{4CA2F4FE-4FC5-4633-B3C4-D5A900BEA175}" type="presParOf" srcId="{AFFDE45C-1665-41C4-921F-29B5A85421F5}" destId="{6664E600-FAF3-409D-980A-6321A01DE02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D03B18-FF3C-41A0-A6F7-44E1A33FB2DE}" type="doc">
      <dgm:prSet loTypeId="urn:microsoft.com/office/officeart/2005/8/layout/venn3" loCatId="relationship" qsTypeId="urn:microsoft.com/office/officeart/2005/8/quickstyle/simple2" qsCatId="simple" csTypeId="urn:microsoft.com/office/officeart/2005/8/colors/accent6_5" csCatId="accent6" phldr="1"/>
      <dgm:spPr/>
      <dgm:t>
        <a:bodyPr/>
        <a:lstStyle/>
        <a:p>
          <a:endParaRPr lang="es-ES"/>
        </a:p>
      </dgm:t>
    </dgm:pt>
    <dgm:pt modelId="{7BDF3F38-40F1-4BE6-B30A-C1F4F1F63EAC}">
      <dgm:prSet phldrT="[Texto]" custT="1"/>
      <dgm:spPr/>
      <dgm:t>
        <a:bodyPr/>
        <a:lstStyle/>
        <a:p>
          <a:r>
            <a:rPr lang="es-ES" sz="2400" b="1" i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Plataforma DKAN 1.15.4</a:t>
          </a:r>
          <a:endParaRPr lang="es-ES" sz="2400" b="1" i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EF1D63-898A-4C90-A88A-85475C4E5AF0}" type="parTrans" cxnId="{84E91946-16F0-4B95-8B33-97C9F7BB46D8}">
      <dgm:prSet/>
      <dgm:spPr/>
      <dgm:t>
        <a:bodyPr/>
        <a:lstStyle/>
        <a:p>
          <a:endParaRPr lang="es-ES"/>
        </a:p>
      </dgm:t>
    </dgm:pt>
    <dgm:pt modelId="{37E61BE8-19C0-4967-9C04-FB136A08C276}" type="sibTrans" cxnId="{84E91946-16F0-4B95-8B33-97C9F7BB46D8}">
      <dgm:prSet/>
      <dgm:spPr/>
      <dgm:t>
        <a:bodyPr/>
        <a:lstStyle/>
        <a:p>
          <a:endParaRPr lang="es-ES"/>
        </a:p>
      </dgm:t>
    </dgm:pt>
    <dgm:pt modelId="{744688B0-4319-49B8-B07F-E9FD724914B4}">
      <dgm:prSet phldrT="[Texto]" custT="1"/>
      <dgm:spPr/>
      <dgm:t>
        <a:bodyPr/>
        <a:lstStyle/>
        <a:p>
          <a:r>
            <a:rPr lang="es-ES" sz="2400" b="1" i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Drupal</a:t>
          </a:r>
          <a:r>
            <a:rPr lang="es-ES" sz="2400" b="1" i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7.60</a:t>
          </a:r>
          <a:endParaRPr lang="es-ES" sz="2400" b="1" i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569737-A5CE-414B-8B98-CF8C60233B2D}" type="parTrans" cxnId="{8A4D378A-C71B-4251-8AB3-9611C24A052A}">
      <dgm:prSet/>
      <dgm:spPr/>
      <dgm:t>
        <a:bodyPr/>
        <a:lstStyle/>
        <a:p>
          <a:endParaRPr lang="es-ES"/>
        </a:p>
      </dgm:t>
    </dgm:pt>
    <dgm:pt modelId="{6546E9CB-5AAF-43D1-AD57-F4F624D9A1D7}" type="sibTrans" cxnId="{8A4D378A-C71B-4251-8AB3-9611C24A052A}">
      <dgm:prSet/>
      <dgm:spPr/>
      <dgm:t>
        <a:bodyPr/>
        <a:lstStyle/>
        <a:p>
          <a:endParaRPr lang="es-ES"/>
        </a:p>
      </dgm:t>
    </dgm:pt>
    <dgm:pt modelId="{4ED41ED2-C605-447E-BA08-FF64E4947775}">
      <dgm:prSet phldrT="[Texto]" custT="1"/>
      <dgm:spPr/>
      <dgm:t>
        <a:bodyPr/>
        <a:lstStyle/>
        <a:p>
          <a:r>
            <a:rPr lang="es-ES" sz="2400" b="1" i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Apache </a:t>
          </a:r>
          <a:r>
            <a:rPr lang="es-ES" sz="2400" b="1" i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Solr</a:t>
          </a:r>
          <a:r>
            <a:rPr lang="es-ES" sz="2400" b="1" i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6.6.5</a:t>
          </a:r>
          <a:endParaRPr lang="es-ES" sz="2400" b="1" i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1068AB-6B82-451E-A518-33CBF9947FBB}" type="parTrans" cxnId="{DFAEF5FA-A65F-4717-B75D-900452DCCC22}">
      <dgm:prSet/>
      <dgm:spPr/>
      <dgm:t>
        <a:bodyPr/>
        <a:lstStyle/>
        <a:p>
          <a:endParaRPr lang="es-ES"/>
        </a:p>
      </dgm:t>
    </dgm:pt>
    <dgm:pt modelId="{493F6D73-C302-4548-B126-0A8C94DB497B}" type="sibTrans" cxnId="{DFAEF5FA-A65F-4717-B75D-900452DCCC22}">
      <dgm:prSet/>
      <dgm:spPr/>
      <dgm:t>
        <a:bodyPr/>
        <a:lstStyle/>
        <a:p>
          <a:endParaRPr lang="es-ES"/>
        </a:p>
      </dgm:t>
    </dgm:pt>
    <dgm:pt modelId="{3FC01447-0B2D-4FB2-8494-B6925574C3DE}">
      <dgm:prSet phldrT="[Texto]" custT="1"/>
      <dgm:spPr/>
      <dgm:t>
        <a:bodyPr/>
        <a:lstStyle/>
        <a:p>
          <a:r>
            <a:rPr lang="es-ES" sz="2400" b="1" i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Infraestructura AWS</a:t>
          </a:r>
          <a:endParaRPr lang="es-ES" sz="2400" b="1" i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2BD391-2DB7-4E51-B90F-0AACF2DFF28C}" type="parTrans" cxnId="{135E37F1-F161-4C1B-AD58-0FD2F70A5361}">
      <dgm:prSet/>
      <dgm:spPr/>
      <dgm:t>
        <a:bodyPr/>
        <a:lstStyle/>
        <a:p>
          <a:endParaRPr lang="es-ES"/>
        </a:p>
      </dgm:t>
    </dgm:pt>
    <dgm:pt modelId="{BA2682F1-39F1-4221-8FF8-DFBB232C6939}" type="sibTrans" cxnId="{135E37F1-F161-4C1B-AD58-0FD2F70A5361}">
      <dgm:prSet/>
      <dgm:spPr/>
      <dgm:t>
        <a:bodyPr/>
        <a:lstStyle/>
        <a:p>
          <a:endParaRPr lang="es-ES"/>
        </a:p>
      </dgm:t>
    </dgm:pt>
    <dgm:pt modelId="{8E5708F0-8EAC-4010-964B-1979CB86C126}" type="pres">
      <dgm:prSet presAssocID="{31D03B18-FF3C-41A0-A6F7-44E1A33FB2D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2166651-71B7-4BED-A08C-133E56C72DA1}" type="pres">
      <dgm:prSet presAssocID="{7BDF3F38-40F1-4BE6-B30A-C1F4F1F63EAC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F3F070-D743-471B-84F0-01F33BBF177E}" type="pres">
      <dgm:prSet presAssocID="{37E61BE8-19C0-4967-9C04-FB136A08C276}" presName="space" presStyleCnt="0"/>
      <dgm:spPr/>
      <dgm:t>
        <a:bodyPr/>
        <a:lstStyle/>
        <a:p>
          <a:endParaRPr lang="es-ES"/>
        </a:p>
      </dgm:t>
    </dgm:pt>
    <dgm:pt modelId="{357DD678-C015-40B6-BB0C-074D547FC94E}" type="pres">
      <dgm:prSet presAssocID="{744688B0-4319-49B8-B07F-E9FD724914B4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DA13B5-EDBF-4A88-8929-D4BEE702C7BB}" type="pres">
      <dgm:prSet presAssocID="{6546E9CB-5AAF-43D1-AD57-F4F624D9A1D7}" presName="space" presStyleCnt="0"/>
      <dgm:spPr/>
      <dgm:t>
        <a:bodyPr/>
        <a:lstStyle/>
        <a:p>
          <a:endParaRPr lang="es-ES"/>
        </a:p>
      </dgm:t>
    </dgm:pt>
    <dgm:pt modelId="{A6005730-0279-4E5D-A364-D4B1C4FA17FB}" type="pres">
      <dgm:prSet presAssocID="{4ED41ED2-C605-447E-BA08-FF64E4947775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F9037F-2568-4F4F-BEE2-7D67EAFCEED5}" type="pres">
      <dgm:prSet presAssocID="{493F6D73-C302-4548-B126-0A8C94DB497B}" presName="space" presStyleCnt="0"/>
      <dgm:spPr/>
      <dgm:t>
        <a:bodyPr/>
        <a:lstStyle/>
        <a:p>
          <a:endParaRPr lang="es-ES"/>
        </a:p>
      </dgm:t>
    </dgm:pt>
    <dgm:pt modelId="{6AAA311C-6AC8-4751-8221-F650F3D45404}" type="pres">
      <dgm:prSet presAssocID="{3FC01447-0B2D-4FB2-8494-B6925574C3DE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3EC5185-ED3E-4225-91C0-284E748EBB0C}" type="presOf" srcId="{744688B0-4319-49B8-B07F-E9FD724914B4}" destId="{357DD678-C015-40B6-BB0C-074D547FC94E}" srcOrd="0" destOrd="0" presId="urn:microsoft.com/office/officeart/2005/8/layout/venn3"/>
    <dgm:cxn modelId="{80CACCC7-759A-48F8-9153-AADFFD9767D9}" type="presOf" srcId="{31D03B18-FF3C-41A0-A6F7-44E1A33FB2DE}" destId="{8E5708F0-8EAC-4010-964B-1979CB86C126}" srcOrd="0" destOrd="0" presId="urn:microsoft.com/office/officeart/2005/8/layout/venn3"/>
    <dgm:cxn modelId="{DFAEF5FA-A65F-4717-B75D-900452DCCC22}" srcId="{31D03B18-FF3C-41A0-A6F7-44E1A33FB2DE}" destId="{4ED41ED2-C605-447E-BA08-FF64E4947775}" srcOrd="2" destOrd="0" parTransId="{2D1068AB-6B82-451E-A518-33CBF9947FBB}" sibTransId="{493F6D73-C302-4548-B126-0A8C94DB497B}"/>
    <dgm:cxn modelId="{D6E71EFC-3BB9-461D-B459-3E0449D3A4D0}" type="presOf" srcId="{3FC01447-0B2D-4FB2-8494-B6925574C3DE}" destId="{6AAA311C-6AC8-4751-8221-F650F3D45404}" srcOrd="0" destOrd="0" presId="urn:microsoft.com/office/officeart/2005/8/layout/venn3"/>
    <dgm:cxn modelId="{8A4D378A-C71B-4251-8AB3-9611C24A052A}" srcId="{31D03B18-FF3C-41A0-A6F7-44E1A33FB2DE}" destId="{744688B0-4319-49B8-B07F-E9FD724914B4}" srcOrd="1" destOrd="0" parTransId="{96569737-A5CE-414B-8B98-CF8C60233B2D}" sibTransId="{6546E9CB-5AAF-43D1-AD57-F4F624D9A1D7}"/>
    <dgm:cxn modelId="{135E37F1-F161-4C1B-AD58-0FD2F70A5361}" srcId="{31D03B18-FF3C-41A0-A6F7-44E1A33FB2DE}" destId="{3FC01447-0B2D-4FB2-8494-B6925574C3DE}" srcOrd="3" destOrd="0" parTransId="{8D2BD391-2DB7-4E51-B90F-0AACF2DFF28C}" sibTransId="{BA2682F1-39F1-4221-8FF8-DFBB232C6939}"/>
    <dgm:cxn modelId="{3DDF6CDB-7D7F-492F-BE7C-0DD5660BF81F}" type="presOf" srcId="{4ED41ED2-C605-447E-BA08-FF64E4947775}" destId="{A6005730-0279-4E5D-A364-D4B1C4FA17FB}" srcOrd="0" destOrd="0" presId="urn:microsoft.com/office/officeart/2005/8/layout/venn3"/>
    <dgm:cxn modelId="{84E91946-16F0-4B95-8B33-97C9F7BB46D8}" srcId="{31D03B18-FF3C-41A0-A6F7-44E1A33FB2DE}" destId="{7BDF3F38-40F1-4BE6-B30A-C1F4F1F63EAC}" srcOrd="0" destOrd="0" parTransId="{35EF1D63-898A-4C90-A88A-85475C4E5AF0}" sibTransId="{37E61BE8-19C0-4967-9C04-FB136A08C276}"/>
    <dgm:cxn modelId="{D77DEBD2-DCAC-4F6E-805C-23F30A07AD54}" type="presOf" srcId="{7BDF3F38-40F1-4BE6-B30A-C1F4F1F63EAC}" destId="{62166651-71B7-4BED-A08C-133E56C72DA1}" srcOrd="0" destOrd="0" presId="urn:microsoft.com/office/officeart/2005/8/layout/venn3"/>
    <dgm:cxn modelId="{D6B2CBBA-7F1C-4BE3-871C-A273D1F29635}" type="presParOf" srcId="{8E5708F0-8EAC-4010-964B-1979CB86C126}" destId="{62166651-71B7-4BED-A08C-133E56C72DA1}" srcOrd="0" destOrd="0" presId="urn:microsoft.com/office/officeart/2005/8/layout/venn3"/>
    <dgm:cxn modelId="{4D871392-D00F-452D-B185-B3126C26767E}" type="presParOf" srcId="{8E5708F0-8EAC-4010-964B-1979CB86C126}" destId="{2CF3F070-D743-471B-84F0-01F33BBF177E}" srcOrd="1" destOrd="0" presId="urn:microsoft.com/office/officeart/2005/8/layout/venn3"/>
    <dgm:cxn modelId="{14710503-31AB-4D66-A9F9-E12AA5D1CD74}" type="presParOf" srcId="{8E5708F0-8EAC-4010-964B-1979CB86C126}" destId="{357DD678-C015-40B6-BB0C-074D547FC94E}" srcOrd="2" destOrd="0" presId="urn:microsoft.com/office/officeart/2005/8/layout/venn3"/>
    <dgm:cxn modelId="{4A9D0F23-C301-47A2-B9EA-E257DB6CF9F4}" type="presParOf" srcId="{8E5708F0-8EAC-4010-964B-1979CB86C126}" destId="{C6DA13B5-EDBF-4A88-8929-D4BEE702C7BB}" srcOrd="3" destOrd="0" presId="urn:microsoft.com/office/officeart/2005/8/layout/venn3"/>
    <dgm:cxn modelId="{78891C2E-0E50-4250-81C8-8C5C10CB4784}" type="presParOf" srcId="{8E5708F0-8EAC-4010-964B-1979CB86C126}" destId="{A6005730-0279-4E5D-A364-D4B1C4FA17FB}" srcOrd="4" destOrd="0" presId="urn:microsoft.com/office/officeart/2005/8/layout/venn3"/>
    <dgm:cxn modelId="{20253732-293B-4631-9B5C-D2FAA9C7344C}" type="presParOf" srcId="{8E5708F0-8EAC-4010-964B-1979CB86C126}" destId="{F6F9037F-2568-4F4F-BEE2-7D67EAFCEED5}" srcOrd="5" destOrd="0" presId="urn:microsoft.com/office/officeart/2005/8/layout/venn3"/>
    <dgm:cxn modelId="{B12DE1ED-462A-4032-AB03-DD0407349FB7}" type="presParOf" srcId="{8E5708F0-8EAC-4010-964B-1979CB86C126}" destId="{6AAA311C-6AC8-4751-8221-F650F3D45404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9BFF2E-49E0-48E1-9035-0EDA5EE0E5EF}" type="doc">
      <dgm:prSet loTypeId="urn:microsoft.com/office/officeart/2005/8/layout/pyramid2" loCatId="list" qsTypeId="urn:microsoft.com/office/officeart/2005/8/quickstyle/simple1" qsCatId="simple" csTypeId="urn:microsoft.com/office/officeart/2005/8/colors/accent0_3" csCatId="mainScheme" phldr="1"/>
      <dgm:spPr/>
    </dgm:pt>
    <dgm:pt modelId="{9A7CBD59-040C-4E3F-A3BB-478FD2E23364}">
      <dgm:prSet phldrT="[Texto]"/>
      <dgm:spPr/>
      <dgm:t>
        <a:bodyPr/>
        <a:lstStyle/>
        <a:p>
          <a:r>
            <a:rPr lang="es-ES" dirty="0" smtClean="0">
              <a:latin typeface="+mn-lt"/>
              <a:ea typeface="Source Sans Pro" charset="0"/>
              <a:cs typeface="Source Sans Pro" charset="0"/>
            </a:rPr>
            <a:t>Adopción de estándares internacionales </a:t>
          </a:r>
          <a:endParaRPr lang="es-ES" dirty="0">
            <a:latin typeface="+mn-lt"/>
          </a:endParaRPr>
        </a:p>
      </dgm:t>
    </dgm:pt>
    <dgm:pt modelId="{DB78C326-1B44-4400-9AAF-2EF084089D54}" type="parTrans" cxnId="{C0477AC6-8CDE-4F9B-A2D5-4EB7F056356E}">
      <dgm:prSet/>
      <dgm:spPr/>
      <dgm:t>
        <a:bodyPr/>
        <a:lstStyle/>
        <a:p>
          <a:endParaRPr lang="es-ES"/>
        </a:p>
      </dgm:t>
    </dgm:pt>
    <dgm:pt modelId="{77A9B44D-4EC4-49D7-9145-C691E905DADB}" type="sibTrans" cxnId="{C0477AC6-8CDE-4F9B-A2D5-4EB7F056356E}">
      <dgm:prSet/>
      <dgm:spPr/>
      <dgm:t>
        <a:bodyPr/>
        <a:lstStyle/>
        <a:p>
          <a:endParaRPr lang="es-ES"/>
        </a:p>
      </dgm:t>
    </dgm:pt>
    <dgm:pt modelId="{39C4DD84-310F-4E81-AA0F-C85FFF57EAF2}">
      <dgm:prSet phldrT="[Texto]"/>
      <dgm:spPr/>
      <dgm:t>
        <a:bodyPr/>
        <a:lstStyle/>
        <a:p>
          <a:r>
            <a:rPr lang="es-ES" dirty="0" smtClean="0">
              <a:latin typeface="+mn-lt"/>
              <a:ea typeface="Source Sans Pro" charset="0"/>
              <a:cs typeface="Source Sans Pro" charset="0"/>
            </a:rPr>
            <a:t>Escala de las cinco estrellas de Tim </a:t>
          </a:r>
          <a:r>
            <a:rPr lang="es-ES" dirty="0" err="1" smtClean="0">
              <a:latin typeface="+mn-lt"/>
              <a:ea typeface="Source Sans Pro" charset="0"/>
              <a:cs typeface="Source Sans Pro" charset="0"/>
            </a:rPr>
            <a:t>Berners</a:t>
          </a:r>
          <a:r>
            <a:rPr lang="es-ES" dirty="0" smtClean="0">
              <a:latin typeface="+mn-lt"/>
              <a:ea typeface="Source Sans Pro" charset="0"/>
              <a:cs typeface="Source Sans Pro" charset="0"/>
            </a:rPr>
            <a:t> - Lee</a:t>
          </a:r>
          <a:endParaRPr lang="es-ES" dirty="0">
            <a:latin typeface="+mn-lt"/>
          </a:endParaRPr>
        </a:p>
      </dgm:t>
    </dgm:pt>
    <dgm:pt modelId="{0DCD01C1-79E5-48B2-BFFF-1B8F0B30E428}" type="parTrans" cxnId="{BD6D4572-2DC0-4522-BEDC-FAE1D0931094}">
      <dgm:prSet/>
      <dgm:spPr/>
      <dgm:t>
        <a:bodyPr/>
        <a:lstStyle/>
        <a:p>
          <a:endParaRPr lang="es-ES"/>
        </a:p>
      </dgm:t>
    </dgm:pt>
    <dgm:pt modelId="{A6CA5B35-BE47-44F4-A659-A47029031018}" type="sibTrans" cxnId="{BD6D4572-2DC0-4522-BEDC-FAE1D0931094}">
      <dgm:prSet/>
      <dgm:spPr/>
      <dgm:t>
        <a:bodyPr/>
        <a:lstStyle/>
        <a:p>
          <a:endParaRPr lang="es-ES"/>
        </a:p>
      </dgm:t>
    </dgm:pt>
    <dgm:pt modelId="{59033220-2A33-435A-8368-B75191897DF2}">
      <dgm:prSet phldrT="[Texto]"/>
      <dgm:spPr/>
      <dgm:t>
        <a:bodyPr/>
        <a:lstStyle/>
        <a:p>
          <a:r>
            <a:rPr lang="es-ES" dirty="0" smtClean="0">
              <a:latin typeface="+mn-lt"/>
              <a:ea typeface="Source Sans Pro" charset="0"/>
              <a:cs typeface="Source Sans Pro" charset="0"/>
            </a:rPr>
            <a:t>Tendencias tecnológicas más modernas en la materia como la publicación a través de </a:t>
          </a:r>
          <a:r>
            <a:rPr lang="es-ES" dirty="0" err="1" smtClean="0">
              <a:latin typeface="+mn-lt"/>
              <a:ea typeface="Source Sans Pro" charset="0"/>
              <a:cs typeface="Source Sans Pro" charset="0"/>
            </a:rPr>
            <a:t>API´s</a:t>
          </a:r>
          <a:endParaRPr lang="es-ES" dirty="0">
            <a:latin typeface="+mn-lt"/>
          </a:endParaRPr>
        </a:p>
      </dgm:t>
    </dgm:pt>
    <dgm:pt modelId="{9D954987-8678-4926-A22A-4C0EA1D25E2A}" type="parTrans" cxnId="{FBA7BA38-5A81-4653-A204-CEF932BD136B}">
      <dgm:prSet/>
      <dgm:spPr/>
      <dgm:t>
        <a:bodyPr/>
        <a:lstStyle/>
        <a:p>
          <a:endParaRPr lang="es-ES"/>
        </a:p>
      </dgm:t>
    </dgm:pt>
    <dgm:pt modelId="{67213096-6EF8-4822-9C88-5E9EE572A5D5}" type="sibTrans" cxnId="{FBA7BA38-5A81-4653-A204-CEF932BD136B}">
      <dgm:prSet/>
      <dgm:spPr/>
      <dgm:t>
        <a:bodyPr/>
        <a:lstStyle/>
        <a:p>
          <a:endParaRPr lang="es-ES"/>
        </a:p>
      </dgm:t>
    </dgm:pt>
    <dgm:pt modelId="{5D960D3B-D178-4A35-85B9-EE9D0A949413}">
      <dgm:prSet phldrT="[Texto]"/>
      <dgm:spPr/>
      <dgm:t>
        <a:bodyPr/>
        <a:lstStyle/>
        <a:p>
          <a:r>
            <a:rPr lang="es-ES" dirty="0" smtClean="0">
              <a:latin typeface="+mn-lt"/>
              <a:ea typeface="Source Sans Pro" charset="0"/>
              <a:cs typeface="Source Sans Pro" charset="0"/>
            </a:rPr>
            <a:t>Directrices de la Estrategia Digital Nacional </a:t>
          </a:r>
          <a:endParaRPr lang="es-ES" dirty="0">
            <a:latin typeface="+mn-lt"/>
          </a:endParaRPr>
        </a:p>
      </dgm:t>
    </dgm:pt>
    <dgm:pt modelId="{633A24A8-980E-4CC0-86D0-FBEC7D36642B}" type="parTrans" cxnId="{0F372FFA-C78B-4100-802F-96817AEEEC7B}">
      <dgm:prSet/>
      <dgm:spPr/>
      <dgm:t>
        <a:bodyPr/>
        <a:lstStyle/>
        <a:p>
          <a:endParaRPr lang="es-ES"/>
        </a:p>
      </dgm:t>
    </dgm:pt>
    <dgm:pt modelId="{562A648F-44B6-4C91-95DF-CDAD597FE340}" type="sibTrans" cxnId="{0F372FFA-C78B-4100-802F-96817AEEEC7B}">
      <dgm:prSet/>
      <dgm:spPr/>
      <dgm:t>
        <a:bodyPr/>
        <a:lstStyle/>
        <a:p>
          <a:endParaRPr lang="es-ES"/>
        </a:p>
      </dgm:t>
    </dgm:pt>
    <dgm:pt modelId="{B1EFC38E-49A6-444C-9EA8-B3968C5E3588}">
      <dgm:prSet phldrT="[Texto]"/>
      <dgm:spPr/>
      <dgm:t>
        <a:bodyPr/>
        <a:lstStyle/>
        <a:p>
          <a:r>
            <a:rPr lang="es-ES" dirty="0" smtClean="0">
              <a:latin typeface="+mn-lt"/>
              <a:ea typeface="Source Sans Pro" charset="0"/>
              <a:cs typeface="Source Sans Pro" charset="0"/>
            </a:rPr>
            <a:t>Portal accesible en un nivel AA de acuerdo a las Pautas de Accesibilidad al Contenido en la Web del W3C</a:t>
          </a:r>
          <a:endParaRPr lang="es-ES" dirty="0">
            <a:latin typeface="+mn-lt"/>
          </a:endParaRPr>
        </a:p>
      </dgm:t>
    </dgm:pt>
    <dgm:pt modelId="{DC91FA77-3534-4CAA-9EDC-07EA5F7762E5}" type="parTrans" cxnId="{F91067A0-BB10-464D-B9B0-787DA18BC31A}">
      <dgm:prSet/>
      <dgm:spPr/>
      <dgm:t>
        <a:bodyPr/>
        <a:lstStyle/>
        <a:p>
          <a:endParaRPr lang="es-ES"/>
        </a:p>
      </dgm:t>
    </dgm:pt>
    <dgm:pt modelId="{944791CA-1DAE-40F7-9775-407752F481DC}" type="sibTrans" cxnId="{F91067A0-BB10-464D-B9B0-787DA18BC31A}">
      <dgm:prSet/>
      <dgm:spPr/>
      <dgm:t>
        <a:bodyPr/>
        <a:lstStyle/>
        <a:p>
          <a:endParaRPr lang="es-ES"/>
        </a:p>
      </dgm:t>
    </dgm:pt>
    <dgm:pt modelId="{C92349CD-4056-4C67-BB35-B0558CE383C9}" type="pres">
      <dgm:prSet presAssocID="{C89BFF2E-49E0-48E1-9035-0EDA5EE0E5EF}" presName="compositeShape" presStyleCnt="0">
        <dgm:presLayoutVars>
          <dgm:dir/>
          <dgm:resizeHandles/>
        </dgm:presLayoutVars>
      </dgm:prSet>
      <dgm:spPr/>
    </dgm:pt>
    <dgm:pt modelId="{675AD6ED-4A3C-453A-B3C6-6EC254C30675}" type="pres">
      <dgm:prSet presAssocID="{C89BFF2E-49E0-48E1-9035-0EDA5EE0E5EF}" presName="pyramid" presStyleLbl="node1" presStyleIdx="0" presStyleCnt="1" custLinFactNeighborX="550"/>
      <dgm:spPr/>
    </dgm:pt>
    <dgm:pt modelId="{5D97C4BD-578E-430B-90C3-6B2ECF64AE71}" type="pres">
      <dgm:prSet presAssocID="{C89BFF2E-49E0-48E1-9035-0EDA5EE0E5EF}" presName="theList" presStyleCnt="0"/>
      <dgm:spPr/>
    </dgm:pt>
    <dgm:pt modelId="{AE328947-0EC2-4083-9C77-AF4A806B7FFF}" type="pres">
      <dgm:prSet presAssocID="{9A7CBD59-040C-4E3F-A3BB-478FD2E23364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AC6E9A-DA35-427B-BF2F-F2F5A361309F}" type="pres">
      <dgm:prSet presAssocID="{9A7CBD59-040C-4E3F-A3BB-478FD2E23364}" presName="aSpace" presStyleCnt="0"/>
      <dgm:spPr/>
    </dgm:pt>
    <dgm:pt modelId="{083BC761-3F50-44FB-BB62-F55B17A7093E}" type="pres">
      <dgm:prSet presAssocID="{39C4DD84-310F-4E81-AA0F-C85FFF57EAF2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DCEECC-DC89-4462-9E79-6711D4313A91}" type="pres">
      <dgm:prSet presAssocID="{39C4DD84-310F-4E81-AA0F-C85FFF57EAF2}" presName="aSpace" presStyleCnt="0"/>
      <dgm:spPr/>
    </dgm:pt>
    <dgm:pt modelId="{58DCCEDA-331F-4139-AFDF-E69414B2A266}" type="pres">
      <dgm:prSet presAssocID="{59033220-2A33-435A-8368-B75191897DF2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9FF2D4-0F3C-49DB-A14C-2EC526AC37DC}" type="pres">
      <dgm:prSet presAssocID="{59033220-2A33-435A-8368-B75191897DF2}" presName="aSpace" presStyleCnt="0"/>
      <dgm:spPr/>
    </dgm:pt>
    <dgm:pt modelId="{F53184B3-FF6B-43C7-B715-0197C8E41142}" type="pres">
      <dgm:prSet presAssocID="{5D960D3B-D178-4A35-85B9-EE9D0A949413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E45EFF-3201-4DEE-8AF6-E29924DCF9B6}" type="pres">
      <dgm:prSet presAssocID="{5D960D3B-D178-4A35-85B9-EE9D0A949413}" presName="aSpace" presStyleCnt="0"/>
      <dgm:spPr/>
    </dgm:pt>
    <dgm:pt modelId="{F5599602-C5C0-4CF1-A9FF-A818F0710494}" type="pres">
      <dgm:prSet presAssocID="{B1EFC38E-49A6-444C-9EA8-B3968C5E3588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356839-771D-4003-A4D5-16A4AB5D1A91}" type="pres">
      <dgm:prSet presAssocID="{B1EFC38E-49A6-444C-9EA8-B3968C5E3588}" presName="aSpace" presStyleCnt="0"/>
      <dgm:spPr/>
    </dgm:pt>
  </dgm:ptLst>
  <dgm:cxnLst>
    <dgm:cxn modelId="{828CE900-2E36-4A8B-BC7F-A5F266E1E705}" type="presOf" srcId="{9A7CBD59-040C-4E3F-A3BB-478FD2E23364}" destId="{AE328947-0EC2-4083-9C77-AF4A806B7FFF}" srcOrd="0" destOrd="0" presId="urn:microsoft.com/office/officeart/2005/8/layout/pyramid2"/>
    <dgm:cxn modelId="{F91067A0-BB10-464D-B9B0-787DA18BC31A}" srcId="{C89BFF2E-49E0-48E1-9035-0EDA5EE0E5EF}" destId="{B1EFC38E-49A6-444C-9EA8-B3968C5E3588}" srcOrd="4" destOrd="0" parTransId="{DC91FA77-3534-4CAA-9EDC-07EA5F7762E5}" sibTransId="{944791CA-1DAE-40F7-9775-407752F481DC}"/>
    <dgm:cxn modelId="{88BE04D4-A1AA-414F-8DE5-934F0004CD52}" type="presOf" srcId="{C89BFF2E-49E0-48E1-9035-0EDA5EE0E5EF}" destId="{C92349CD-4056-4C67-BB35-B0558CE383C9}" srcOrd="0" destOrd="0" presId="urn:microsoft.com/office/officeart/2005/8/layout/pyramid2"/>
    <dgm:cxn modelId="{F726A3BC-350D-4D96-9364-776C94EA6818}" type="presOf" srcId="{39C4DD84-310F-4E81-AA0F-C85FFF57EAF2}" destId="{083BC761-3F50-44FB-BB62-F55B17A7093E}" srcOrd="0" destOrd="0" presId="urn:microsoft.com/office/officeart/2005/8/layout/pyramid2"/>
    <dgm:cxn modelId="{BD6D4572-2DC0-4522-BEDC-FAE1D0931094}" srcId="{C89BFF2E-49E0-48E1-9035-0EDA5EE0E5EF}" destId="{39C4DD84-310F-4E81-AA0F-C85FFF57EAF2}" srcOrd="1" destOrd="0" parTransId="{0DCD01C1-79E5-48B2-BFFF-1B8F0B30E428}" sibTransId="{A6CA5B35-BE47-44F4-A659-A47029031018}"/>
    <dgm:cxn modelId="{FBA7BA38-5A81-4653-A204-CEF932BD136B}" srcId="{C89BFF2E-49E0-48E1-9035-0EDA5EE0E5EF}" destId="{59033220-2A33-435A-8368-B75191897DF2}" srcOrd="2" destOrd="0" parTransId="{9D954987-8678-4926-A22A-4C0EA1D25E2A}" sibTransId="{67213096-6EF8-4822-9C88-5E9EE572A5D5}"/>
    <dgm:cxn modelId="{49ABAA61-4BB5-40CD-B823-59A1C502CA72}" type="presOf" srcId="{5D960D3B-D178-4A35-85B9-EE9D0A949413}" destId="{F53184B3-FF6B-43C7-B715-0197C8E41142}" srcOrd="0" destOrd="0" presId="urn:microsoft.com/office/officeart/2005/8/layout/pyramid2"/>
    <dgm:cxn modelId="{461085BE-51DB-425D-998F-3A837A4AA262}" type="presOf" srcId="{59033220-2A33-435A-8368-B75191897DF2}" destId="{58DCCEDA-331F-4139-AFDF-E69414B2A266}" srcOrd="0" destOrd="0" presId="urn:microsoft.com/office/officeart/2005/8/layout/pyramid2"/>
    <dgm:cxn modelId="{C0477AC6-8CDE-4F9B-A2D5-4EB7F056356E}" srcId="{C89BFF2E-49E0-48E1-9035-0EDA5EE0E5EF}" destId="{9A7CBD59-040C-4E3F-A3BB-478FD2E23364}" srcOrd="0" destOrd="0" parTransId="{DB78C326-1B44-4400-9AAF-2EF084089D54}" sibTransId="{77A9B44D-4EC4-49D7-9145-C691E905DADB}"/>
    <dgm:cxn modelId="{138BF19D-1F36-42E9-86F9-886F1427070A}" type="presOf" srcId="{B1EFC38E-49A6-444C-9EA8-B3968C5E3588}" destId="{F5599602-C5C0-4CF1-A9FF-A818F0710494}" srcOrd="0" destOrd="0" presId="urn:microsoft.com/office/officeart/2005/8/layout/pyramid2"/>
    <dgm:cxn modelId="{0F372FFA-C78B-4100-802F-96817AEEEC7B}" srcId="{C89BFF2E-49E0-48E1-9035-0EDA5EE0E5EF}" destId="{5D960D3B-D178-4A35-85B9-EE9D0A949413}" srcOrd="3" destOrd="0" parTransId="{633A24A8-980E-4CC0-86D0-FBEC7D36642B}" sibTransId="{562A648F-44B6-4C91-95DF-CDAD597FE340}"/>
    <dgm:cxn modelId="{FEBA36B2-79F6-47A7-AE08-7B7915004AB4}" type="presParOf" srcId="{C92349CD-4056-4C67-BB35-B0558CE383C9}" destId="{675AD6ED-4A3C-453A-B3C6-6EC254C30675}" srcOrd="0" destOrd="0" presId="urn:microsoft.com/office/officeart/2005/8/layout/pyramid2"/>
    <dgm:cxn modelId="{57545340-4B37-404C-A10F-C2AA8AD3A5FD}" type="presParOf" srcId="{C92349CD-4056-4C67-BB35-B0558CE383C9}" destId="{5D97C4BD-578E-430B-90C3-6B2ECF64AE71}" srcOrd="1" destOrd="0" presId="urn:microsoft.com/office/officeart/2005/8/layout/pyramid2"/>
    <dgm:cxn modelId="{348D54D4-1ED6-4B97-AE63-1814FF8BBC26}" type="presParOf" srcId="{5D97C4BD-578E-430B-90C3-6B2ECF64AE71}" destId="{AE328947-0EC2-4083-9C77-AF4A806B7FFF}" srcOrd="0" destOrd="0" presId="urn:microsoft.com/office/officeart/2005/8/layout/pyramid2"/>
    <dgm:cxn modelId="{DF0E4198-1269-46BD-85FD-44BA91DB9758}" type="presParOf" srcId="{5D97C4BD-578E-430B-90C3-6B2ECF64AE71}" destId="{30AC6E9A-DA35-427B-BF2F-F2F5A361309F}" srcOrd="1" destOrd="0" presId="urn:microsoft.com/office/officeart/2005/8/layout/pyramid2"/>
    <dgm:cxn modelId="{BC0ED6D1-102B-40CD-BA15-0DC440E71D46}" type="presParOf" srcId="{5D97C4BD-578E-430B-90C3-6B2ECF64AE71}" destId="{083BC761-3F50-44FB-BB62-F55B17A7093E}" srcOrd="2" destOrd="0" presId="urn:microsoft.com/office/officeart/2005/8/layout/pyramid2"/>
    <dgm:cxn modelId="{CB85B1C4-567B-4298-ABF1-AFA7EB5385DB}" type="presParOf" srcId="{5D97C4BD-578E-430B-90C3-6B2ECF64AE71}" destId="{2CDCEECC-DC89-4462-9E79-6711D4313A91}" srcOrd="3" destOrd="0" presId="urn:microsoft.com/office/officeart/2005/8/layout/pyramid2"/>
    <dgm:cxn modelId="{1E6C87C4-8C08-448E-A468-AF6C5A1EA46C}" type="presParOf" srcId="{5D97C4BD-578E-430B-90C3-6B2ECF64AE71}" destId="{58DCCEDA-331F-4139-AFDF-E69414B2A266}" srcOrd="4" destOrd="0" presId="urn:microsoft.com/office/officeart/2005/8/layout/pyramid2"/>
    <dgm:cxn modelId="{28086B91-816F-434C-AD9A-2B0E424D4BC6}" type="presParOf" srcId="{5D97C4BD-578E-430B-90C3-6B2ECF64AE71}" destId="{D89FF2D4-0F3C-49DB-A14C-2EC526AC37DC}" srcOrd="5" destOrd="0" presId="urn:microsoft.com/office/officeart/2005/8/layout/pyramid2"/>
    <dgm:cxn modelId="{61EFD6D3-8B65-4E85-B40D-1A3C6F7AE250}" type="presParOf" srcId="{5D97C4BD-578E-430B-90C3-6B2ECF64AE71}" destId="{F53184B3-FF6B-43C7-B715-0197C8E41142}" srcOrd="6" destOrd="0" presId="urn:microsoft.com/office/officeart/2005/8/layout/pyramid2"/>
    <dgm:cxn modelId="{BCAA0E10-165F-478A-94D9-57163C6CE101}" type="presParOf" srcId="{5D97C4BD-578E-430B-90C3-6B2ECF64AE71}" destId="{F6E45EFF-3201-4DEE-8AF6-E29924DCF9B6}" srcOrd="7" destOrd="0" presId="urn:microsoft.com/office/officeart/2005/8/layout/pyramid2"/>
    <dgm:cxn modelId="{AF7273B2-8CC4-4224-ADBE-1B5BA2D47289}" type="presParOf" srcId="{5D97C4BD-578E-430B-90C3-6B2ECF64AE71}" destId="{F5599602-C5C0-4CF1-A9FF-A818F0710494}" srcOrd="8" destOrd="0" presId="urn:microsoft.com/office/officeart/2005/8/layout/pyramid2"/>
    <dgm:cxn modelId="{94BEBDDE-4356-4767-8E86-44F4E530C39D}" type="presParOf" srcId="{5D97C4BD-578E-430B-90C3-6B2ECF64AE71}" destId="{14356839-771D-4003-A4D5-16A4AB5D1A91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FE3A62-E499-4A52-B182-EF03D7D37609}" type="doc">
      <dgm:prSet loTypeId="urn:microsoft.com/office/officeart/2008/layout/AscendingPictureAccentProcess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64387D53-F76B-4336-BC8C-48DF16AEC426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S" dirty="0" smtClean="0"/>
            <a:t>Designación de Enlaces  por Institución</a:t>
          </a:r>
          <a:endParaRPr lang="es-MX" dirty="0"/>
        </a:p>
      </dgm:t>
    </dgm:pt>
    <dgm:pt modelId="{700809F6-A9A8-48C8-ABC0-3CFF975710FF}" type="parTrans" cxnId="{04A78599-431F-422D-A4E7-CB7887639C13}">
      <dgm:prSet/>
      <dgm:spPr/>
      <dgm:t>
        <a:bodyPr/>
        <a:lstStyle/>
        <a:p>
          <a:endParaRPr lang="es-MX"/>
        </a:p>
      </dgm:t>
    </dgm:pt>
    <dgm:pt modelId="{6E2E0F80-82E5-4CB7-BBB9-AEFF7B3D48A7}" type="sibTrans" cxnId="{04A78599-431F-422D-A4E7-CB7887639C13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es-MX"/>
        </a:p>
      </dgm:t>
    </dgm:pt>
    <dgm:pt modelId="{092A84FA-1281-41FC-ACA0-C5D4C9A5A487}">
      <dgm:prSet phldrT="[Texto]" custT="1"/>
      <dgm:spPr/>
      <dgm:t>
        <a:bodyPr/>
        <a:lstStyle/>
        <a:p>
          <a:r>
            <a:rPr lang="es-MX" sz="1000" dirty="0" smtClean="0"/>
            <a:t>Capacitación de Enlaces</a:t>
          </a:r>
          <a:endParaRPr lang="es-MX" sz="1000" dirty="0"/>
        </a:p>
      </dgm:t>
    </dgm:pt>
    <dgm:pt modelId="{61FF34EC-7F36-49D7-A3AB-ADC886B0F635}" type="parTrans" cxnId="{D4CFA1AC-61F1-4415-BC65-954F0BE6E46C}">
      <dgm:prSet/>
      <dgm:spPr/>
      <dgm:t>
        <a:bodyPr/>
        <a:lstStyle/>
        <a:p>
          <a:endParaRPr lang="es-MX"/>
        </a:p>
      </dgm:t>
    </dgm:pt>
    <dgm:pt modelId="{9A729078-7563-4E47-8CCD-CEFC579D86B1}" type="sibTrans" cxnId="{D4CFA1AC-61F1-4415-BC65-954F0BE6E46C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MX"/>
        </a:p>
      </dgm:t>
    </dgm:pt>
    <dgm:pt modelId="{215B7819-7340-45D5-9C39-03A119EEC2F0}">
      <dgm:prSet phldrT="[Texto]" custT="1"/>
      <dgm:spPr/>
      <dgm:t>
        <a:bodyPr/>
        <a:lstStyle/>
        <a:p>
          <a:r>
            <a:rPr lang="es-MX" sz="1050" dirty="0" smtClean="0"/>
            <a:t>Elaboración y validación del inventario</a:t>
          </a:r>
          <a:endParaRPr lang="es-MX" sz="1050" dirty="0"/>
        </a:p>
      </dgm:t>
    </dgm:pt>
    <dgm:pt modelId="{94600F5E-A3C7-4146-87B6-0585120ED7DF}" type="parTrans" cxnId="{3670A4CB-89E2-4702-93B8-5C6DA6A9F82D}">
      <dgm:prSet/>
      <dgm:spPr/>
      <dgm:t>
        <a:bodyPr/>
        <a:lstStyle/>
        <a:p>
          <a:endParaRPr lang="es-MX"/>
        </a:p>
      </dgm:t>
    </dgm:pt>
    <dgm:pt modelId="{2FF82863-62D1-4564-A1B4-22AAD216BAF6}" type="sibTrans" cxnId="{3670A4CB-89E2-4702-93B8-5C6DA6A9F82D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6000" r="-66000"/>
          </a:stretch>
        </a:blipFill>
      </dgm:spPr>
      <dgm:t>
        <a:bodyPr/>
        <a:lstStyle/>
        <a:p>
          <a:endParaRPr lang="es-MX"/>
        </a:p>
      </dgm:t>
    </dgm:pt>
    <dgm:pt modelId="{E0E4ED58-265A-4271-80D3-8DE920A57756}">
      <dgm:prSet phldrT="[Texto]" custT="1"/>
      <dgm:spPr/>
      <dgm:t>
        <a:bodyPr/>
        <a:lstStyle/>
        <a:p>
          <a:r>
            <a:rPr lang="es-MX" sz="1050" dirty="0" smtClean="0"/>
            <a:t>Validación técnica de los datos (</a:t>
          </a:r>
          <a:r>
            <a:rPr lang="es-MX" sz="1050" dirty="0" err="1" smtClean="0"/>
            <a:t>API´s</a:t>
          </a:r>
          <a:r>
            <a:rPr lang="es-MX" sz="1050" dirty="0" smtClean="0"/>
            <a:t>)</a:t>
          </a:r>
          <a:endParaRPr lang="es-MX" sz="1050" dirty="0"/>
        </a:p>
      </dgm:t>
    </dgm:pt>
    <dgm:pt modelId="{918ACBD0-E227-43DA-8909-D7B2CECC74A8}" type="parTrans" cxnId="{0766F385-3E82-4898-AC00-6A57392C2084}">
      <dgm:prSet/>
      <dgm:spPr/>
      <dgm:t>
        <a:bodyPr/>
        <a:lstStyle/>
        <a:p>
          <a:endParaRPr lang="es-MX"/>
        </a:p>
      </dgm:t>
    </dgm:pt>
    <dgm:pt modelId="{925BADF9-4AF5-4C61-A00B-64A99B95AC7B}" type="sibTrans" cxnId="{0766F385-3E82-4898-AC00-6A57392C2084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C9867DD9-6BB9-465F-85F3-B8EC8A0B297B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MX" sz="1000" dirty="0" smtClean="0"/>
            <a:t>Generar alta del usuario en el sistema</a:t>
          </a:r>
          <a:endParaRPr lang="es-MX" sz="1000" dirty="0"/>
        </a:p>
      </dgm:t>
    </dgm:pt>
    <dgm:pt modelId="{6493A67D-5754-47D7-AA66-5D35C786F6F9}" type="parTrans" cxnId="{DBB579DD-05CE-48D1-9785-6E8301DE9ED6}">
      <dgm:prSet/>
      <dgm:spPr/>
      <dgm:t>
        <a:bodyPr/>
        <a:lstStyle/>
        <a:p>
          <a:endParaRPr lang="es-MX"/>
        </a:p>
      </dgm:t>
    </dgm:pt>
    <dgm:pt modelId="{C97F6E11-D70A-471A-AAC3-0CC809A30C36}" type="sibTrans" cxnId="{DBB579DD-05CE-48D1-9785-6E8301DE9ED6}">
      <dgm:prSet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3E50EAF8-3783-48E3-9113-97D5A9D13E0C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sz="1000" dirty="0" smtClean="0"/>
            <a:t>Publicación de datos (supervisión de la DDA)</a:t>
          </a:r>
          <a:endParaRPr lang="es-MX" sz="1000" dirty="0"/>
        </a:p>
      </dgm:t>
    </dgm:pt>
    <dgm:pt modelId="{AC224CD6-CD78-4B30-B3A9-C989190F9624}" type="parTrans" cxnId="{C3DF3E8E-F70D-4ADD-9C72-4B3112C3EFA0}">
      <dgm:prSet/>
      <dgm:spPr/>
      <dgm:t>
        <a:bodyPr/>
        <a:lstStyle/>
        <a:p>
          <a:endParaRPr lang="es-ES"/>
        </a:p>
      </dgm:t>
    </dgm:pt>
    <dgm:pt modelId="{60344EF7-42D9-45E1-8B77-F48C328AA279}" type="sibTrans" cxnId="{C3DF3E8E-F70D-4ADD-9C72-4B3112C3EFA0}">
      <dgm:prSet/>
      <dgm:spPr/>
      <dgm:t>
        <a:bodyPr/>
        <a:lstStyle/>
        <a:p>
          <a:endParaRPr lang="es-ES"/>
        </a:p>
      </dgm:t>
    </dgm:pt>
    <dgm:pt modelId="{AA78E501-44C5-4626-B452-2129C06C107B}">
      <dgm:prSet custT="1"/>
      <dgm:spPr/>
      <dgm:t>
        <a:bodyPr/>
        <a:lstStyle/>
        <a:p>
          <a:r>
            <a:rPr lang="es-ES" sz="1050" dirty="0" smtClean="0"/>
            <a:t>Actualización</a:t>
          </a:r>
        </a:p>
      </dgm:t>
    </dgm:pt>
    <dgm:pt modelId="{001FD391-3A9F-4B5D-9277-471312B7CE06}" type="parTrans" cxnId="{69579DF1-D888-4B91-AB7C-45155495FCBF}">
      <dgm:prSet/>
      <dgm:spPr/>
      <dgm:t>
        <a:bodyPr/>
        <a:lstStyle/>
        <a:p>
          <a:endParaRPr lang="es-ES"/>
        </a:p>
      </dgm:t>
    </dgm:pt>
    <dgm:pt modelId="{08A97670-674C-4E20-892C-93A43C87598B}" type="sibTrans" cxnId="{69579DF1-D888-4B91-AB7C-45155495FCBF}">
      <dgm:prSet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000" r="-56000"/>
          </a:stretch>
        </a:blipFill>
      </dgm:spPr>
      <dgm:t>
        <a:bodyPr/>
        <a:lstStyle/>
        <a:p>
          <a:endParaRPr lang="es-ES"/>
        </a:p>
      </dgm:t>
    </dgm:pt>
    <dgm:pt modelId="{46E95A72-E3BD-41A4-8812-3AD7C069A80E}" type="pres">
      <dgm:prSet presAssocID="{DCFE3A62-E499-4A52-B182-EF03D7D3760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F828854D-75D3-46F7-A6DA-ABB6ED6D1C48}" type="pres">
      <dgm:prSet presAssocID="{DCFE3A62-E499-4A52-B182-EF03D7D37609}" presName="dot1" presStyleLbl="alignNode1" presStyleIdx="0" presStyleCnt="18"/>
      <dgm:spPr/>
      <dgm:t>
        <a:bodyPr/>
        <a:lstStyle/>
        <a:p>
          <a:endParaRPr lang="es-MX"/>
        </a:p>
      </dgm:t>
    </dgm:pt>
    <dgm:pt modelId="{E9615AFF-FF6D-4A02-8D08-74478B2A2942}" type="pres">
      <dgm:prSet presAssocID="{DCFE3A62-E499-4A52-B182-EF03D7D37609}" presName="dot2" presStyleLbl="alignNode1" presStyleIdx="1" presStyleCnt="18"/>
      <dgm:spPr/>
      <dgm:t>
        <a:bodyPr/>
        <a:lstStyle/>
        <a:p>
          <a:endParaRPr lang="es-MX"/>
        </a:p>
      </dgm:t>
    </dgm:pt>
    <dgm:pt modelId="{4BFFADE3-5900-4D68-B8DE-967901DE5C5A}" type="pres">
      <dgm:prSet presAssocID="{DCFE3A62-E499-4A52-B182-EF03D7D37609}" presName="dot3" presStyleLbl="alignNode1" presStyleIdx="2" presStyleCnt="18"/>
      <dgm:spPr/>
      <dgm:t>
        <a:bodyPr/>
        <a:lstStyle/>
        <a:p>
          <a:endParaRPr lang="es-MX"/>
        </a:p>
      </dgm:t>
    </dgm:pt>
    <dgm:pt modelId="{C69F6CEA-3C25-4982-AF7C-F2B12E9B2C7D}" type="pres">
      <dgm:prSet presAssocID="{DCFE3A62-E499-4A52-B182-EF03D7D37609}" presName="dot4" presStyleLbl="alignNode1" presStyleIdx="3" presStyleCnt="18"/>
      <dgm:spPr/>
      <dgm:t>
        <a:bodyPr/>
        <a:lstStyle/>
        <a:p>
          <a:endParaRPr lang="es-MX"/>
        </a:p>
      </dgm:t>
    </dgm:pt>
    <dgm:pt modelId="{97237FEE-7DE8-4385-813F-A360EE772CC0}" type="pres">
      <dgm:prSet presAssocID="{DCFE3A62-E499-4A52-B182-EF03D7D37609}" presName="dot5" presStyleLbl="alignNode1" presStyleIdx="4" presStyleCnt="18"/>
      <dgm:spPr/>
      <dgm:t>
        <a:bodyPr/>
        <a:lstStyle/>
        <a:p>
          <a:endParaRPr lang="es-MX"/>
        </a:p>
      </dgm:t>
    </dgm:pt>
    <dgm:pt modelId="{3494E84B-FAB2-417F-851D-0FA063E98230}" type="pres">
      <dgm:prSet presAssocID="{DCFE3A62-E499-4A52-B182-EF03D7D37609}" presName="dot6" presStyleLbl="alignNode1" presStyleIdx="5" presStyleCnt="18"/>
      <dgm:spPr/>
      <dgm:t>
        <a:bodyPr/>
        <a:lstStyle/>
        <a:p>
          <a:endParaRPr lang="es-MX"/>
        </a:p>
      </dgm:t>
    </dgm:pt>
    <dgm:pt modelId="{16D9E244-6023-47A3-9BFB-3839AFB3C098}" type="pres">
      <dgm:prSet presAssocID="{DCFE3A62-E499-4A52-B182-EF03D7D37609}" presName="dot7" presStyleLbl="alignNode1" presStyleIdx="6" presStyleCnt="18"/>
      <dgm:spPr/>
      <dgm:t>
        <a:bodyPr/>
        <a:lstStyle/>
        <a:p>
          <a:endParaRPr lang="es-MX"/>
        </a:p>
      </dgm:t>
    </dgm:pt>
    <dgm:pt modelId="{4F6809D3-DDFF-4639-B66F-8B64BA09787A}" type="pres">
      <dgm:prSet presAssocID="{DCFE3A62-E499-4A52-B182-EF03D7D37609}" presName="dot8" presStyleLbl="alignNode1" presStyleIdx="7" presStyleCnt="18"/>
      <dgm:spPr/>
      <dgm:t>
        <a:bodyPr/>
        <a:lstStyle/>
        <a:p>
          <a:endParaRPr lang="es-MX"/>
        </a:p>
      </dgm:t>
    </dgm:pt>
    <dgm:pt modelId="{BCA9B13E-6204-44FB-96D8-7CD194BB371B}" type="pres">
      <dgm:prSet presAssocID="{DCFE3A62-E499-4A52-B182-EF03D7D37609}" presName="dot9" presStyleLbl="alignNode1" presStyleIdx="8" presStyleCnt="18"/>
      <dgm:spPr/>
    </dgm:pt>
    <dgm:pt modelId="{A9A03E67-3571-4D61-8CE1-8E7D56B5CE75}" type="pres">
      <dgm:prSet presAssocID="{DCFE3A62-E499-4A52-B182-EF03D7D37609}" presName="dot10" presStyleLbl="alignNode1" presStyleIdx="9" presStyleCnt="18"/>
      <dgm:spPr/>
    </dgm:pt>
    <dgm:pt modelId="{96DED409-E569-4E73-B6A0-2796F491B968}" type="pres">
      <dgm:prSet presAssocID="{DCFE3A62-E499-4A52-B182-EF03D7D37609}" presName="dot11" presStyleLbl="alignNode1" presStyleIdx="10" presStyleCnt="18"/>
      <dgm:spPr/>
    </dgm:pt>
    <dgm:pt modelId="{976D1A50-ADA0-4757-B981-971442A93F90}" type="pres">
      <dgm:prSet presAssocID="{DCFE3A62-E499-4A52-B182-EF03D7D37609}" presName="dotArrow1" presStyleLbl="alignNode1" presStyleIdx="11" presStyleCnt="18"/>
      <dgm:spPr/>
      <dgm:t>
        <a:bodyPr/>
        <a:lstStyle/>
        <a:p>
          <a:endParaRPr lang="es-MX"/>
        </a:p>
      </dgm:t>
    </dgm:pt>
    <dgm:pt modelId="{1A75D95A-3A6F-49B9-86AC-0DFCD3C4E548}" type="pres">
      <dgm:prSet presAssocID="{DCFE3A62-E499-4A52-B182-EF03D7D37609}" presName="dotArrow2" presStyleLbl="alignNode1" presStyleIdx="12" presStyleCnt="18"/>
      <dgm:spPr/>
      <dgm:t>
        <a:bodyPr/>
        <a:lstStyle/>
        <a:p>
          <a:endParaRPr lang="es-MX"/>
        </a:p>
      </dgm:t>
    </dgm:pt>
    <dgm:pt modelId="{6E3F98E9-68D4-4ECF-ACBA-C65F9ED1749D}" type="pres">
      <dgm:prSet presAssocID="{DCFE3A62-E499-4A52-B182-EF03D7D37609}" presName="dotArrow3" presStyleLbl="alignNode1" presStyleIdx="13" presStyleCnt="18"/>
      <dgm:spPr/>
      <dgm:t>
        <a:bodyPr/>
        <a:lstStyle/>
        <a:p>
          <a:endParaRPr lang="es-MX"/>
        </a:p>
      </dgm:t>
    </dgm:pt>
    <dgm:pt modelId="{A55F562E-3069-4819-8DFC-88E21C77EFCC}" type="pres">
      <dgm:prSet presAssocID="{DCFE3A62-E499-4A52-B182-EF03D7D37609}" presName="dotArrow4" presStyleLbl="alignNode1" presStyleIdx="14" presStyleCnt="18"/>
      <dgm:spPr/>
      <dgm:t>
        <a:bodyPr/>
        <a:lstStyle/>
        <a:p>
          <a:endParaRPr lang="es-MX"/>
        </a:p>
      </dgm:t>
    </dgm:pt>
    <dgm:pt modelId="{3B5ABC24-CC4C-407A-9169-4DB09D4D3780}" type="pres">
      <dgm:prSet presAssocID="{DCFE3A62-E499-4A52-B182-EF03D7D37609}" presName="dotArrow5" presStyleLbl="alignNode1" presStyleIdx="15" presStyleCnt="18"/>
      <dgm:spPr/>
      <dgm:t>
        <a:bodyPr/>
        <a:lstStyle/>
        <a:p>
          <a:endParaRPr lang="es-MX"/>
        </a:p>
      </dgm:t>
    </dgm:pt>
    <dgm:pt modelId="{C3B6D79C-746C-474B-91BC-D1EED30AE710}" type="pres">
      <dgm:prSet presAssocID="{DCFE3A62-E499-4A52-B182-EF03D7D37609}" presName="dotArrow6" presStyleLbl="alignNode1" presStyleIdx="16" presStyleCnt="18"/>
      <dgm:spPr/>
      <dgm:t>
        <a:bodyPr/>
        <a:lstStyle/>
        <a:p>
          <a:endParaRPr lang="es-MX"/>
        </a:p>
      </dgm:t>
    </dgm:pt>
    <dgm:pt modelId="{E71A7CD2-E976-4224-B01D-42B4C79088F1}" type="pres">
      <dgm:prSet presAssocID="{DCFE3A62-E499-4A52-B182-EF03D7D37609}" presName="dotArrow7" presStyleLbl="alignNode1" presStyleIdx="17" presStyleCnt="18"/>
      <dgm:spPr/>
      <dgm:t>
        <a:bodyPr/>
        <a:lstStyle/>
        <a:p>
          <a:endParaRPr lang="es-MX"/>
        </a:p>
      </dgm:t>
    </dgm:pt>
    <dgm:pt modelId="{AEA9BFF0-90EA-4101-A63F-9EEA6404403C}" type="pres">
      <dgm:prSet presAssocID="{64387D53-F76B-4336-BC8C-48DF16AEC426}" presName="parTx1" presStyleLbl="node1" presStyleIdx="0" presStyleCnt="7"/>
      <dgm:spPr/>
      <dgm:t>
        <a:bodyPr/>
        <a:lstStyle/>
        <a:p>
          <a:endParaRPr lang="es-MX"/>
        </a:p>
      </dgm:t>
    </dgm:pt>
    <dgm:pt modelId="{71509ED8-3867-4678-A9D5-DA9E04C1416D}" type="pres">
      <dgm:prSet presAssocID="{6E2E0F80-82E5-4CB7-BBB9-AEFF7B3D48A7}" presName="picture1" presStyleCnt="0"/>
      <dgm:spPr/>
      <dgm:t>
        <a:bodyPr/>
        <a:lstStyle/>
        <a:p>
          <a:endParaRPr lang="es-MX"/>
        </a:p>
      </dgm:t>
    </dgm:pt>
    <dgm:pt modelId="{381B3D95-DF34-4283-8326-A176B8A58188}" type="pres">
      <dgm:prSet presAssocID="{6E2E0F80-82E5-4CB7-BBB9-AEFF7B3D48A7}" presName="imageRepeatNode" presStyleLbl="fgImgPlace1" presStyleIdx="0" presStyleCnt="7"/>
      <dgm:spPr/>
      <dgm:t>
        <a:bodyPr/>
        <a:lstStyle/>
        <a:p>
          <a:endParaRPr lang="es-MX"/>
        </a:p>
      </dgm:t>
    </dgm:pt>
    <dgm:pt modelId="{F1E534B9-364C-4D21-9874-03F911B76E82}" type="pres">
      <dgm:prSet presAssocID="{092A84FA-1281-41FC-ACA0-C5D4C9A5A487}" presName="parTx2" presStyleLbl="node1" presStyleIdx="1" presStyleCnt="7"/>
      <dgm:spPr/>
      <dgm:t>
        <a:bodyPr/>
        <a:lstStyle/>
        <a:p>
          <a:endParaRPr lang="es-MX"/>
        </a:p>
      </dgm:t>
    </dgm:pt>
    <dgm:pt modelId="{3ABF08AD-91A1-4B60-923D-40019EF9CB53}" type="pres">
      <dgm:prSet presAssocID="{9A729078-7563-4E47-8CCD-CEFC579D86B1}" presName="picture2" presStyleCnt="0"/>
      <dgm:spPr/>
      <dgm:t>
        <a:bodyPr/>
        <a:lstStyle/>
        <a:p>
          <a:endParaRPr lang="es-MX"/>
        </a:p>
      </dgm:t>
    </dgm:pt>
    <dgm:pt modelId="{D12E42F5-0DBB-4012-B746-5847053444F5}" type="pres">
      <dgm:prSet presAssocID="{9A729078-7563-4E47-8CCD-CEFC579D86B1}" presName="imageRepeatNode" presStyleLbl="fgImgPlace1" presStyleIdx="1" presStyleCnt="7"/>
      <dgm:spPr/>
      <dgm:t>
        <a:bodyPr/>
        <a:lstStyle/>
        <a:p>
          <a:endParaRPr lang="es-MX"/>
        </a:p>
      </dgm:t>
    </dgm:pt>
    <dgm:pt modelId="{7EAB7D67-AF0D-4CC0-BF71-27F8D8ABDFB4}" type="pres">
      <dgm:prSet presAssocID="{215B7819-7340-45D5-9C39-03A119EEC2F0}" presName="parTx3" presStyleLbl="node1" presStyleIdx="2" presStyleCnt="7"/>
      <dgm:spPr/>
      <dgm:t>
        <a:bodyPr/>
        <a:lstStyle/>
        <a:p>
          <a:endParaRPr lang="es-MX"/>
        </a:p>
      </dgm:t>
    </dgm:pt>
    <dgm:pt modelId="{BC98D3E4-D007-44FA-9D51-D633BBB0E979}" type="pres">
      <dgm:prSet presAssocID="{2FF82863-62D1-4564-A1B4-22AAD216BAF6}" presName="picture3" presStyleCnt="0"/>
      <dgm:spPr/>
      <dgm:t>
        <a:bodyPr/>
        <a:lstStyle/>
        <a:p>
          <a:endParaRPr lang="es-MX"/>
        </a:p>
      </dgm:t>
    </dgm:pt>
    <dgm:pt modelId="{2CC70F16-4C82-40A7-9444-6BFC930654CE}" type="pres">
      <dgm:prSet presAssocID="{2FF82863-62D1-4564-A1B4-22AAD216BAF6}" presName="imageRepeatNode" presStyleLbl="fgImgPlace1" presStyleIdx="2" presStyleCnt="7"/>
      <dgm:spPr/>
      <dgm:t>
        <a:bodyPr/>
        <a:lstStyle/>
        <a:p>
          <a:endParaRPr lang="es-MX"/>
        </a:p>
      </dgm:t>
    </dgm:pt>
    <dgm:pt modelId="{D730C848-37AF-4E9C-94A1-C4AEF6FBE3FD}" type="pres">
      <dgm:prSet presAssocID="{E0E4ED58-265A-4271-80D3-8DE920A57756}" presName="parTx4" presStyleLbl="node1" presStyleIdx="3" presStyleCnt="7"/>
      <dgm:spPr/>
      <dgm:t>
        <a:bodyPr/>
        <a:lstStyle/>
        <a:p>
          <a:endParaRPr lang="es-MX"/>
        </a:p>
      </dgm:t>
    </dgm:pt>
    <dgm:pt modelId="{8ED923AF-442E-4A66-AE9F-5709AE961FE4}" type="pres">
      <dgm:prSet presAssocID="{925BADF9-4AF5-4C61-A00B-64A99B95AC7B}" presName="picture4" presStyleCnt="0"/>
      <dgm:spPr/>
      <dgm:t>
        <a:bodyPr/>
        <a:lstStyle/>
        <a:p>
          <a:endParaRPr lang="es-MX"/>
        </a:p>
      </dgm:t>
    </dgm:pt>
    <dgm:pt modelId="{BC820A65-6519-4669-BBDF-27A9EA6C7A1C}" type="pres">
      <dgm:prSet presAssocID="{925BADF9-4AF5-4C61-A00B-64A99B95AC7B}" presName="imageRepeatNode" presStyleLbl="fgImgPlace1" presStyleIdx="3" presStyleCnt="7"/>
      <dgm:spPr/>
      <dgm:t>
        <a:bodyPr/>
        <a:lstStyle/>
        <a:p>
          <a:endParaRPr lang="es-MX"/>
        </a:p>
      </dgm:t>
    </dgm:pt>
    <dgm:pt modelId="{604AEA18-8B66-42FD-B958-814C8D362A3C}" type="pres">
      <dgm:prSet presAssocID="{C9867DD9-6BB9-465F-85F3-B8EC8A0B297B}" presName="parTx5" presStyleLbl="node1" presStyleIdx="4" presStyleCnt="7"/>
      <dgm:spPr/>
      <dgm:t>
        <a:bodyPr/>
        <a:lstStyle/>
        <a:p>
          <a:endParaRPr lang="es-MX"/>
        </a:p>
      </dgm:t>
    </dgm:pt>
    <dgm:pt modelId="{69FEF44F-20B1-4C31-9E4B-51882E36D4F7}" type="pres">
      <dgm:prSet presAssocID="{C97F6E11-D70A-471A-AAC3-0CC809A30C36}" presName="picture5" presStyleCnt="0"/>
      <dgm:spPr/>
      <dgm:t>
        <a:bodyPr/>
        <a:lstStyle/>
        <a:p>
          <a:endParaRPr lang="es-MX"/>
        </a:p>
      </dgm:t>
    </dgm:pt>
    <dgm:pt modelId="{0E483885-14B2-4A1E-AEE8-2821E86EFEF0}" type="pres">
      <dgm:prSet presAssocID="{C97F6E11-D70A-471A-AAC3-0CC809A30C36}" presName="imageRepeatNode" presStyleLbl="fgImgPlace1" presStyleIdx="4" presStyleCnt="7"/>
      <dgm:spPr/>
      <dgm:t>
        <a:bodyPr/>
        <a:lstStyle/>
        <a:p>
          <a:endParaRPr lang="es-MX"/>
        </a:p>
      </dgm:t>
    </dgm:pt>
    <dgm:pt modelId="{BC0672B9-71E5-471A-9234-328CFE183B60}" type="pres">
      <dgm:prSet presAssocID="{3E50EAF8-3783-48E3-9113-97D5A9D13E0C}" presName="parTx6" presStyleLbl="node1" presStyleIdx="5" presStyleCnt="7"/>
      <dgm:spPr/>
      <dgm:t>
        <a:bodyPr/>
        <a:lstStyle/>
        <a:p>
          <a:endParaRPr lang="es-ES"/>
        </a:p>
      </dgm:t>
    </dgm:pt>
    <dgm:pt modelId="{5ACBA9DB-FCAF-4D8E-B502-98D9865700AA}" type="pres">
      <dgm:prSet presAssocID="{60344EF7-42D9-45E1-8B77-F48C328AA279}" presName="picture6" presStyleCnt="0"/>
      <dgm:spPr/>
    </dgm:pt>
    <dgm:pt modelId="{D211274E-83BE-449B-80B8-2A38DDEF47F4}" type="pres">
      <dgm:prSet presAssocID="{60344EF7-42D9-45E1-8B77-F48C328AA279}" presName="imageRepeatNode" presStyleLbl="fgImgPlace1" presStyleIdx="5" presStyleCnt="7"/>
      <dgm:spPr/>
      <dgm:t>
        <a:bodyPr/>
        <a:lstStyle/>
        <a:p>
          <a:endParaRPr lang="es-ES"/>
        </a:p>
      </dgm:t>
    </dgm:pt>
    <dgm:pt modelId="{62A4BA08-31B1-4AE6-9D0D-0F62A1ED76B2}" type="pres">
      <dgm:prSet presAssocID="{AA78E501-44C5-4626-B452-2129C06C107B}" presName="parTx7" presStyleLbl="node1" presStyleIdx="6" presStyleCnt="7"/>
      <dgm:spPr/>
      <dgm:t>
        <a:bodyPr/>
        <a:lstStyle/>
        <a:p>
          <a:endParaRPr lang="es-ES"/>
        </a:p>
      </dgm:t>
    </dgm:pt>
    <dgm:pt modelId="{44051430-CC21-41A1-8842-1E390455F02D}" type="pres">
      <dgm:prSet presAssocID="{08A97670-674C-4E20-892C-93A43C87598B}" presName="picture7" presStyleCnt="0"/>
      <dgm:spPr/>
    </dgm:pt>
    <dgm:pt modelId="{87157008-AC44-49CF-81B7-EE75E4F32AEB}" type="pres">
      <dgm:prSet presAssocID="{08A97670-674C-4E20-892C-93A43C87598B}" presName="imageRepeatNode" presStyleLbl="fgImgPlace1" presStyleIdx="6" presStyleCnt="7"/>
      <dgm:spPr/>
      <dgm:t>
        <a:bodyPr/>
        <a:lstStyle/>
        <a:p>
          <a:endParaRPr lang="es-ES"/>
        </a:p>
      </dgm:t>
    </dgm:pt>
  </dgm:ptLst>
  <dgm:cxnLst>
    <dgm:cxn modelId="{04A78599-431F-422D-A4E7-CB7887639C13}" srcId="{DCFE3A62-E499-4A52-B182-EF03D7D37609}" destId="{64387D53-F76B-4336-BC8C-48DF16AEC426}" srcOrd="0" destOrd="0" parTransId="{700809F6-A9A8-48C8-ABC0-3CFF975710FF}" sibTransId="{6E2E0F80-82E5-4CB7-BBB9-AEFF7B3D48A7}"/>
    <dgm:cxn modelId="{3670A4CB-89E2-4702-93B8-5C6DA6A9F82D}" srcId="{DCFE3A62-E499-4A52-B182-EF03D7D37609}" destId="{215B7819-7340-45D5-9C39-03A119EEC2F0}" srcOrd="2" destOrd="0" parTransId="{94600F5E-A3C7-4146-87B6-0585120ED7DF}" sibTransId="{2FF82863-62D1-4564-A1B4-22AAD216BAF6}"/>
    <dgm:cxn modelId="{7DDACA1A-3861-4A9A-AE27-43B28B3FDC68}" type="presOf" srcId="{3E50EAF8-3783-48E3-9113-97D5A9D13E0C}" destId="{BC0672B9-71E5-471A-9234-328CFE183B60}" srcOrd="0" destOrd="0" presId="urn:microsoft.com/office/officeart/2008/layout/AscendingPictureAccentProcess"/>
    <dgm:cxn modelId="{0766F385-3E82-4898-AC00-6A57392C2084}" srcId="{DCFE3A62-E499-4A52-B182-EF03D7D37609}" destId="{E0E4ED58-265A-4271-80D3-8DE920A57756}" srcOrd="3" destOrd="0" parTransId="{918ACBD0-E227-43DA-8909-D7B2CECC74A8}" sibTransId="{925BADF9-4AF5-4C61-A00B-64A99B95AC7B}"/>
    <dgm:cxn modelId="{70A251C0-DFCA-4FAB-BF24-8BDCE7AF7A57}" type="presOf" srcId="{6E2E0F80-82E5-4CB7-BBB9-AEFF7B3D48A7}" destId="{381B3D95-DF34-4283-8326-A176B8A58188}" srcOrd="0" destOrd="0" presId="urn:microsoft.com/office/officeart/2008/layout/AscendingPictureAccentProcess"/>
    <dgm:cxn modelId="{77C0EBF7-D12D-455D-8F6F-3E0560FBC8B7}" type="presOf" srcId="{64387D53-F76B-4336-BC8C-48DF16AEC426}" destId="{AEA9BFF0-90EA-4101-A63F-9EEA6404403C}" srcOrd="0" destOrd="0" presId="urn:microsoft.com/office/officeart/2008/layout/AscendingPictureAccentProcess"/>
    <dgm:cxn modelId="{8E1AB140-F426-40E5-81ED-D873DB4F316C}" type="presOf" srcId="{9A729078-7563-4E47-8CCD-CEFC579D86B1}" destId="{D12E42F5-0DBB-4012-B746-5847053444F5}" srcOrd="0" destOrd="0" presId="urn:microsoft.com/office/officeart/2008/layout/AscendingPictureAccentProcess"/>
    <dgm:cxn modelId="{15CB0568-C8F6-4A64-9F6A-E999A75C7C79}" type="presOf" srcId="{AA78E501-44C5-4626-B452-2129C06C107B}" destId="{62A4BA08-31B1-4AE6-9D0D-0F62A1ED76B2}" srcOrd="0" destOrd="0" presId="urn:microsoft.com/office/officeart/2008/layout/AscendingPictureAccentProcess"/>
    <dgm:cxn modelId="{D8DCD6CD-4878-4600-BACD-75F4A90BC73F}" type="presOf" srcId="{2FF82863-62D1-4564-A1B4-22AAD216BAF6}" destId="{2CC70F16-4C82-40A7-9444-6BFC930654CE}" srcOrd="0" destOrd="0" presId="urn:microsoft.com/office/officeart/2008/layout/AscendingPictureAccentProcess"/>
    <dgm:cxn modelId="{C3DF3E8E-F70D-4ADD-9C72-4B3112C3EFA0}" srcId="{DCFE3A62-E499-4A52-B182-EF03D7D37609}" destId="{3E50EAF8-3783-48E3-9113-97D5A9D13E0C}" srcOrd="5" destOrd="0" parTransId="{AC224CD6-CD78-4B30-B3A9-C989190F9624}" sibTransId="{60344EF7-42D9-45E1-8B77-F48C328AA279}"/>
    <dgm:cxn modelId="{D49153C3-0ABA-44D8-AF80-6502D594D37D}" type="presOf" srcId="{C97F6E11-D70A-471A-AAC3-0CC809A30C36}" destId="{0E483885-14B2-4A1E-AEE8-2821E86EFEF0}" srcOrd="0" destOrd="0" presId="urn:microsoft.com/office/officeart/2008/layout/AscendingPictureAccentProcess"/>
    <dgm:cxn modelId="{34ACB661-52DC-4ACF-87F8-637949155D61}" type="presOf" srcId="{E0E4ED58-265A-4271-80D3-8DE920A57756}" destId="{D730C848-37AF-4E9C-94A1-C4AEF6FBE3FD}" srcOrd="0" destOrd="0" presId="urn:microsoft.com/office/officeart/2008/layout/AscendingPictureAccentProcess"/>
    <dgm:cxn modelId="{53F242AC-ED79-4B08-8300-7311014B4A8E}" type="presOf" srcId="{215B7819-7340-45D5-9C39-03A119EEC2F0}" destId="{7EAB7D67-AF0D-4CC0-BF71-27F8D8ABDFB4}" srcOrd="0" destOrd="0" presId="urn:microsoft.com/office/officeart/2008/layout/AscendingPictureAccentProcess"/>
    <dgm:cxn modelId="{A408793D-5A95-42E7-B231-30B643DD9906}" type="presOf" srcId="{092A84FA-1281-41FC-ACA0-C5D4C9A5A487}" destId="{F1E534B9-364C-4D21-9874-03F911B76E82}" srcOrd="0" destOrd="0" presId="urn:microsoft.com/office/officeart/2008/layout/AscendingPictureAccentProcess"/>
    <dgm:cxn modelId="{7C31E520-5B22-40CD-8469-9B982AFA18B8}" type="presOf" srcId="{C9867DD9-6BB9-465F-85F3-B8EC8A0B297B}" destId="{604AEA18-8B66-42FD-B958-814C8D362A3C}" srcOrd="0" destOrd="0" presId="urn:microsoft.com/office/officeart/2008/layout/AscendingPictureAccentProcess"/>
    <dgm:cxn modelId="{9764E518-4072-4E93-8DA0-E86FBCF07B18}" type="presOf" srcId="{925BADF9-4AF5-4C61-A00B-64A99B95AC7B}" destId="{BC820A65-6519-4669-BBDF-27A9EA6C7A1C}" srcOrd="0" destOrd="0" presId="urn:microsoft.com/office/officeart/2008/layout/AscendingPictureAccentProcess"/>
    <dgm:cxn modelId="{D3BF2391-BBCF-493F-B4A6-6AE4C4C2DC94}" type="presOf" srcId="{08A97670-674C-4E20-892C-93A43C87598B}" destId="{87157008-AC44-49CF-81B7-EE75E4F32AEB}" srcOrd="0" destOrd="0" presId="urn:microsoft.com/office/officeart/2008/layout/AscendingPictureAccentProcess"/>
    <dgm:cxn modelId="{FDC68249-610A-4232-9437-B85D5E6B897F}" type="presOf" srcId="{60344EF7-42D9-45E1-8B77-F48C328AA279}" destId="{D211274E-83BE-449B-80B8-2A38DDEF47F4}" srcOrd="0" destOrd="0" presId="urn:microsoft.com/office/officeart/2008/layout/AscendingPictureAccentProcess"/>
    <dgm:cxn modelId="{D4CFA1AC-61F1-4415-BC65-954F0BE6E46C}" srcId="{DCFE3A62-E499-4A52-B182-EF03D7D37609}" destId="{092A84FA-1281-41FC-ACA0-C5D4C9A5A487}" srcOrd="1" destOrd="0" parTransId="{61FF34EC-7F36-49D7-A3AB-ADC886B0F635}" sibTransId="{9A729078-7563-4E47-8CCD-CEFC579D86B1}"/>
    <dgm:cxn modelId="{C2A5E5C4-5016-46F4-B901-7D1F79A34D59}" type="presOf" srcId="{DCFE3A62-E499-4A52-B182-EF03D7D37609}" destId="{46E95A72-E3BD-41A4-8812-3AD7C069A80E}" srcOrd="0" destOrd="0" presId="urn:microsoft.com/office/officeart/2008/layout/AscendingPictureAccentProcess"/>
    <dgm:cxn modelId="{69579DF1-D888-4B91-AB7C-45155495FCBF}" srcId="{DCFE3A62-E499-4A52-B182-EF03D7D37609}" destId="{AA78E501-44C5-4626-B452-2129C06C107B}" srcOrd="6" destOrd="0" parTransId="{001FD391-3A9F-4B5D-9277-471312B7CE06}" sibTransId="{08A97670-674C-4E20-892C-93A43C87598B}"/>
    <dgm:cxn modelId="{DBB579DD-05CE-48D1-9785-6E8301DE9ED6}" srcId="{DCFE3A62-E499-4A52-B182-EF03D7D37609}" destId="{C9867DD9-6BB9-465F-85F3-B8EC8A0B297B}" srcOrd="4" destOrd="0" parTransId="{6493A67D-5754-47D7-AA66-5D35C786F6F9}" sibTransId="{C97F6E11-D70A-471A-AAC3-0CC809A30C36}"/>
    <dgm:cxn modelId="{1CA50F73-585E-49B6-8651-7AC1F411AEED}" type="presParOf" srcId="{46E95A72-E3BD-41A4-8812-3AD7C069A80E}" destId="{F828854D-75D3-46F7-A6DA-ABB6ED6D1C48}" srcOrd="0" destOrd="0" presId="urn:microsoft.com/office/officeart/2008/layout/AscendingPictureAccentProcess"/>
    <dgm:cxn modelId="{6D0EAD3F-D469-4AF8-B168-BEEBB98C5C1F}" type="presParOf" srcId="{46E95A72-E3BD-41A4-8812-3AD7C069A80E}" destId="{E9615AFF-FF6D-4A02-8D08-74478B2A2942}" srcOrd="1" destOrd="0" presId="urn:microsoft.com/office/officeart/2008/layout/AscendingPictureAccentProcess"/>
    <dgm:cxn modelId="{2D89BC01-23DA-43B2-85D8-4CA8B39CE958}" type="presParOf" srcId="{46E95A72-E3BD-41A4-8812-3AD7C069A80E}" destId="{4BFFADE3-5900-4D68-B8DE-967901DE5C5A}" srcOrd="2" destOrd="0" presId="urn:microsoft.com/office/officeart/2008/layout/AscendingPictureAccentProcess"/>
    <dgm:cxn modelId="{2D570B29-50F2-4AF6-A818-7D6C57CD3BB2}" type="presParOf" srcId="{46E95A72-E3BD-41A4-8812-3AD7C069A80E}" destId="{C69F6CEA-3C25-4982-AF7C-F2B12E9B2C7D}" srcOrd="3" destOrd="0" presId="urn:microsoft.com/office/officeart/2008/layout/AscendingPictureAccentProcess"/>
    <dgm:cxn modelId="{DDDF8A33-F32E-4AC9-942E-7994BA9C462C}" type="presParOf" srcId="{46E95A72-E3BD-41A4-8812-3AD7C069A80E}" destId="{97237FEE-7DE8-4385-813F-A360EE772CC0}" srcOrd="4" destOrd="0" presId="urn:microsoft.com/office/officeart/2008/layout/AscendingPictureAccentProcess"/>
    <dgm:cxn modelId="{57CE4791-2CDA-4D11-8FD9-CCF6CD69A94D}" type="presParOf" srcId="{46E95A72-E3BD-41A4-8812-3AD7C069A80E}" destId="{3494E84B-FAB2-417F-851D-0FA063E98230}" srcOrd="5" destOrd="0" presId="urn:microsoft.com/office/officeart/2008/layout/AscendingPictureAccentProcess"/>
    <dgm:cxn modelId="{08E16106-F1EC-43C6-86D0-17E083481DA5}" type="presParOf" srcId="{46E95A72-E3BD-41A4-8812-3AD7C069A80E}" destId="{16D9E244-6023-47A3-9BFB-3839AFB3C098}" srcOrd="6" destOrd="0" presId="urn:microsoft.com/office/officeart/2008/layout/AscendingPictureAccentProcess"/>
    <dgm:cxn modelId="{8F757D6C-FA44-428E-81D4-508ACE972699}" type="presParOf" srcId="{46E95A72-E3BD-41A4-8812-3AD7C069A80E}" destId="{4F6809D3-DDFF-4639-B66F-8B64BA09787A}" srcOrd="7" destOrd="0" presId="urn:microsoft.com/office/officeart/2008/layout/AscendingPictureAccentProcess"/>
    <dgm:cxn modelId="{F65EE900-19E0-4C34-820D-7235162A1EEF}" type="presParOf" srcId="{46E95A72-E3BD-41A4-8812-3AD7C069A80E}" destId="{BCA9B13E-6204-44FB-96D8-7CD194BB371B}" srcOrd="8" destOrd="0" presId="urn:microsoft.com/office/officeart/2008/layout/AscendingPictureAccentProcess"/>
    <dgm:cxn modelId="{CBBCCC2B-DF0A-491B-86F9-0355715E62AE}" type="presParOf" srcId="{46E95A72-E3BD-41A4-8812-3AD7C069A80E}" destId="{A9A03E67-3571-4D61-8CE1-8E7D56B5CE75}" srcOrd="9" destOrd="0" presId="urn:microsoft.com/office/officeart/2008/layout/AscendingPictureAccentProcess"/>
    <dgm:cxn modelId="{798F97F0-FE22-4B7D-B707-642FC436B5C4}" type="presParOf" srcId="{46E95A72-E3BD-41A4-8812-3AD7C069A80E}" destId="{96DED409-E569-4E73-B6A0-2796F491B968}" srcOrd="10" destOrd="0" presId="urn:microsoft.com/office/officeart/2008/layout/AscendingPictureAccentProcess"/>
    <dgm:cxn modelId="{C0B63813-D5EA-45E5-8CB7-F0532EF1923B}" type="presParOf" srcId="{46E95A72-E3BD-41A4-8812-3AD7C069A80E}" destId="{976D1A50-ADA0-4757-B981-971442A93F90}" srcOrd="11" destOrd="0" presId="urn:microsoft.com/office/officeart/2008/layout/AscendingPictureAccentProcess"/>
    <dgm:cxn modelId="{40EE0D31-0F14-47F1-8B5B-24212D0A4FE3}" type="presParOf" srcId="{46E95A72-E3BD-41A4-8812-3AD7C069A80E}" destId="{1A75D95A-3A6F-49B9-86AC-0DFCD3C4E548}" srcOrd="12" destOrd="0" presId="urn:microsoft.com/office/officeart/2008/layout/AscendingPictureAccentProcess"/>
    <dgm:cxn modelId="{32A8FAE0-2A47-487C-B510-74F96FE1C8C8}" type="presParOf" srcId="{46E95A72-E3BD-41A4-8812-3AD7C069A80E}" destId="{6E3F98E9-68D4-4ECF-ACBA-C65F9ED1749D}" srcOrd="13" destOrd="0" presId="urn:microsoft.com/office/officeart/2008/layout/AscendingPictureAccentProcess"/>
    <dgm:cxn modelId="{DC3FE8F5-5B60-42B7-BEC2-EBE7F79FEF2E}" type="presParOf" srcId="{46E95A72-E3BD-41A4-8812-3AD7C069A80E}" destId="{A55F562E-3069-4819-8DFC-88E21C77EFCC}" srcOrd="14" destOrd="0" presId="urn:microsoft.com/office/officeart/2008/layout/AscendingPictureAccentProcess"/>
    <dgm:cxn modelId="{A541D0E3-36A4-41F8-BEBC-F87EBCE082EC}" type="presParOf" srcId="{46E95A72-E3BD-41A4-8812-3AD7C069A80E}" destId="{3B5ABC24-CC4C-407A-9169-4DB09D4D3780}" srcOrd="15" destOrd="0" presId="urn:microsoft.com/office/officeart/2008/layout/AscendingPictureAccentProcess"/>
    <dgm:cxn modelId="{C389049E-9609-48C5-AFBC-462242ED1572}" type="presParOf" srcId="{46E95A72-E3BD-41A4-8812-3AD7C069A80E}" destId="{C3B6D79C-746C-474B-91BC-D1EED30AE710}" srcOrd="16" destOrd="0" presId="urn:microsoft.com/office/officeart/2008/layout/AscendingPictureAccentProcess"/>
    <dgm:cxn modelId="{B184A241-BB8D-4DA2-9917-8C4D36F164DD}" type="presParOf" srcId="{46E95A72-E3BD-41A4-8812-3AD7C069A80E}" destId="{E71A7CD2-E976-4224-B01D-42B4C79088F1}" srcOrd="17" destOrd="0" presId="urn:microsoft.com/office/officeart/2008/layout/AscendingPictureAccentProcess"/>
    <dgm:cxn modelId="{51530397-23A7-4EE3-8B16-ED5B8609CB01}" type="presParOf" srcId="{46E95A72-E3BD-41A4-8812-3AD7C069A80E}" destId="{AEA9BFF0-90EA-4101-A63F-9EEA6404403C}" srcOrd="18" destOrd="0" presId="urn:microsoft.com/office/officeart/2008/layout/AscendingPictureAccentProcess"/>
    <dgm:cxn modelId="{C0B14D80-7786-43F5-832C-7F9740DC40FD}" type="presParOf" srcId="{46E95A72-E3BD-41A4-8812-3AD7C069A80E}" destId="{71509ED8-3867-4678-A9D5-DA9E04C1416D}" srcOrd="19" destOrd="0" presId="urn:microsoft.com/office/officeart/2008/layout/AscendingPictureAccentProcess"/>
    <dgm:cxn modelId="{E23D6237-4DDA-48D9-BBF6-63D0C90B3B6D}" type="presParOf" srcId="{71509ED8-3867-4678-A9D5-DA9E04C1416D}" destId="{381B3D95-DF34-4283-8326-A176B8A58188}" srcOrd="0" destOrd="0" presId="urn:microsoft.com/office/officeart/2008/layout/AscendingPictureAccentProcess"/>
    <dgm:cxn modelId="{03E7F7DE-C598-474B-BFF9-D55EE72E03F1}" type="presParOf" srcId="{46E95A72-E3BD-41A4-8812-3AD7C069A80E}" destId="{F1E534B9-364C-4D21-9874-03F911B76E82}" srcOrd="20" destOrd="0" presId="urn:microsoft.com/office/officeart/2008/layout/AscendingPictureAccentProcess"/>
    <dgm:cxn modelId="{682E47E9-1FEF-472F-92F8-B6693DDC239A}" type="presParOf" srcId="{46E95A72-E3BD-41A4-8812-3AD7C069A80E}" destId="{3ABF08AD-91A1-4B60-923D-40019EF9CB53}" srcOrd="21" destOrd="0" presId="urn:microsoft.com/office/officeart/2008/layout/AscendingPictureAccentProcess"/>
    <dgm:cxn modelId="{02D63F9D-0A45-4145-8CEC-02BAA0BAF9BC}" type="presParOf" srcId="{3ABF08AD-91A1-4B60-923D-40019EF9CB53}" destId="{D12E42F5-0DBB-4012-B746-5847053444F5}" srcOrd="0" destOrd="0" presId="urn:microsoft.com/office/officeart/2008/layout/AscendingPictureAccentProcess"/>
    <dgm:cxn modelId="{CC669999-9909-4495-94AD-E82008AC2016}" type="presParOf" srcId="{46E95A72-E3BD-41A4-8812-3AD7C069A80E}" destId="{7EAB7D67-AF0D-4CC0-BF71-27F8D8ABDFB4}" srcOrd="22" destOrd="0" presId="urn:microsoft.com/office/officeart/2008/layout/AscendingPictureAccentProcess"/>
    <dgm:cxn modelId="{D15D7551-71A1-44FD-A22A-A103CC1CCF0B}" type="presParOf" srcId="{46E95A72-E3BD-41A4-8812-3AD7C069A80E}" destId="{BC98D3E4-D007-44FA-9D51-D633BBB0E979}" srcOrd="23" destOrd="0" presId="urn:microsoft.com/office/officeart/2008/layout/AscendingPictureAccentProcess"/>
    <dgm:cxn modelId="{D4E54C9A-1AD5-4680-B2D5-7E3ABAB4AC3C}" type="presParOf" srcId="{BC98D3E4-D007-44FA-9D51-D633BBB0E979}" destId="{2CC70F16-4C82-40A7-9444-6BFC930654CE}" srcOrd="0" destOrd="0" presId="urn:microsoft.com/office/officeart/2008/layout/AscendingPictureAccentProcess"/>
    <dgm:cxn modelId="{0D0906B4-38E6-4D33-92F0-72A8F6A193BB}" type="presParOf" srcId="{46E95A72-E3BD-41A4-8812-3AD7C069A80E}" destId="{D730C848-37AF-4E9C-94A1-C4AEF6FBE3FD}" srcOrd="24" destOrd="0" presId="urn:microsoft.com/office/officeart/2008/layout/AscendingPictureAccentProcess"/>
    <dgm:cxn modelId="{4B242760-D56F-4C48-A421-4CFEB84505F4}" type="presParOf" srcId="{46E95A72-E3BD-41A4-8812-3AD7C069A80E}" destId="{8ED923AF-442E-4A66-AE9F-5709AE961FE4}" srcOrd="25" destOrd="0" presId="urn:microsoft.com/office/officeart/2008/layout/AscendingPictureAccentProcess"/>
    <dgm:cxn modelId="{DB5F160B-F27A-4490-BA6A-9548D6124915}" type="presParOf" srcId="{8ED923AF-442E-4A66-AE9F-5709AE961FE4}" destId="{BC820A65-6519-4669-BBDF-27A9EA6C7A1C}" srcOrd="0" destOrd="0" presId="urn:microsoft.com/office/officeart/2008/layout/AscendingPictureAccentProcess"/>
    <dgm:cxn modelId="{E40953E5-ACA0-4566-B6F1-B3FB94FE1238}" type="presParOf" srcId="{46E95A72-E3BD-41A4-8812-3AD7C069A80E}" destId="{604AEA18-8B66-42FD-B958-814C8D362A3C}" srcOrd="26" destOrd="0" presId="urn:microsoft.com/office/officeart/2008/layout/AscendingPictureAccentProcess"/>
    <dgm:cxn modelId="{86FC5989-5024-4FD8-B515-26C40FD94302}" type="presParOf" srcId="{46E95A72-E3BD-41A4-8812-3AD7C069A80E}" destId="{69FEF44F-20B1-4C31-9E4B-51882E36D4F7}" srcOrd="27" destOrd="0" presId="urn:microsoft.com/office/officeart/2008/layout/AscendingPictureAccentProcess"/>
    <dgm:cxn modelId="{61009B24-C757-456D-B260-A6B9F0ABE725}" type="presParOf" srcId="{69FEF44F-20B1-4C31-9E4B-51882E36D4F7}" destId="{0E483885-14B2-4A1E-AEE8-2821E86EFEF0}" srcOrd="0" destOrd="0" presId="urn:microsoft.com/office/officeart/2008/layout/AscendingPictureAccentProcess"/>
    <dgm:cxn modelId="{E00F2A0C-1468-4949-9669-48476BB082D3}" type="presParOf" srcId="{46E95A72-E3BD-41A4-8812-3AD7C069A80E}" destId="{BC0672B9-71E5-471A-9234-328CFE183B60}" srcOrd="28" destOrd="0" presId="urn:microsoft.com/office/officeart/2008/layout/AscendingPictureAccentProcess"/>
    <dgm:cxn modelId="{36EF5B09-CEC3-48D3-8F84-025B4C0AA19F}" type="presParOf" srcId="{46E95A72-E3BD-41A4-8812-3AD7C069A80E}" destId="{5ACBA9DB-FCAF-4D8E-B502-98D9865700AA}" srcOrd="29" destOrd="0" presId="urn:microsoft.com/office/officeart/2008/layout/AscendingPictureAccentProcess"/>
    <dgm:cxn modelId="{EFE769C9-F0EE-440D-8050-7B0A758342A1}" type="presParOf" srcId="{5ACBA9DB-FCAF-4D8E-B502-98D9865700AA}" destId="{D211274E-83BE-449B-80B8-2A38DDEF47F4}" srcOrd="0" destOrd="0" presId="urn:microsoft.com/office/officeart/2008/layout/AscendingPictureAccentProcess"/>
    <dgm:cxn modelId="{E744DE2A-480A-4A4D-81A5-1BD47AC58A2B}" type="presParOf" srcId="{46E95A72-E3BD-41A4-8812-3AD7C069A80E}" destId="{62A4BA08-31B1-4AE6-9D0D-0F62A1ED76B2}" srcOrd="30" destOrd="0" presId="urn:microsoft.com/office/officeart/2008/layout/AscendingPictureAccentProcess"/>
    <dgm:cxn modelId="{713F1549-614C-414E-BD89-53740FBDDB90}" type="presParOf" srcId="{46E95A72-E3BD-41A4-8812-3AD7C069A80E}" destId="{44051430-CC21-41A1-8842-1E390455F02D}" srcOrd="31" destOrd="0" presId="urn:microsoft.com/office/officeart/2008/layout/AscendingPictureAccentProcess"/>
    <dgm:cxn modelId="{7ED6580A-5483-49BA-A28C-EA3B2EA7AF7E}" type="presParOf" srcId="{44051430-CC21-41A1-8842-1E390455F02D}" destId="{87157008-AC44-49CF-81B7-EE75E4F32AEB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011A0D-8EC2-4AC7-A4B0-9799C1BDC2BD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B1E69ED-F864-498A-9F50-E0ED9897E6FB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404</a:t>
          </a:r>
          <a:r>
            <a:rPr lang="es-ES" sz="1800" b="1" dirty="0" smtClean="0"/>
            <a:t> </a:t>
          </a:r>
          <a:r>
            <a:rPr lang="es-ES" sz="1800" dirty="0" smtClean="0"/>
            <a:t>Datos Publicados en </a:t>
          </a:r>
          <a:r>
            <a:rPr lang="es-E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datos.jalisco.gob.mx 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0E9A53-0F7C-4CF1-B37B-85B27608ACBF}" type="parTrans" cxnId="{FBC2D15D-8F4E-4E6A-A084-03025C143F6F}">
      <dgm:prSet/>
      <dgm:spPr/>
      <dgm:t>
        <a:bodyPr/>
        <a:lstStyle/>
        <a:p>
          <a:endParaRPr lang="es-ES"/>
        </a:p>
      </dgm:t>
    </dgm:pt>
    <dgm:pt modelId="{F6C9C719-56A0-4CBD-A048-3FCE01958013}" type="sibTrans" cxnId="{FBC2D15D-8F4E-4E6A-A084-03025C143F6F}">
      <dgm:prSet/>
      <dgm:spPr/>
      <dgm:t>
        <a:bodyPr/>
        <a:lstStyle/>
        <a:p>
          <a:endParaRPr lang="es-ES"/>
        </a:p>
      </dgm:t>
    </dgm:pt>
    <dgm:pt modelId="{CB4F3626-5E32-4AD3-9778-2B2ECB1C6494}">
      <dgm:prSet phldrT="[Texto]" custT="1"/>
      <dgm:spPr/>
      <dgm:t>
        <a:bodyPr/>
        <a:lstStyle/>
        <a:p>
          <a:r>
            <a:rPr lang="es-ES" sz="2000" b="1" i="0" u="none" dirty="0" smtClean="0"/>
            <a:t>     </a:t>
          </a:r>
          <a:r>
            <a:rPr lang="es-ES" sz="2000" b="1" i="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28</a:t>
          </a:r>
          <a:r>
            <a:rPr lang="es-ES" sz="1800" b="0" i="0" u="none" dirty="0" smtClean="0"/>
            <a:t> Instituciones con conjuntos de datos publicados</a:t>
          </a:r>
          <a:endParaRPr lang="es-ES" sz="1800" dirty="0"/>
        </a:p>
      </dgm:t>
    </dgm:pt>
    <dgm:pt modelId="{5B04DC71-45FB-4C5F-ABE0-A401CCBCAD25}" type="parTrans" cxnId="{C71A6B63-7F7F-4285-BBC4-7612D200D37C}">
      <dgm:prSet/>
      <dgm:spPr/>
      <dgm:t>
        <a:bodyPr/>
        <a:lstStyle/>
        <a:p>
          <a:endParaRPr lang="es-ES"/>
        </a:p>
      </dgm:t>
    </dgm:pt>
    <dgm:pt modelId="{2F9447BE-8C98-46B2-8B53-04629D6DD483}" type="sibTrans" cxnId="{C71A6B63-7F7F-4285-BBC4-7612D200D37C}">
      <dgm:prSet/>
      <dgm:spPr/>
      <dgm:t>
        <a:bodyPr/>
        <a:lstStyle/>
        <a:p>
          <a:endParaRPr lang="es-ES"/>
        </a:p>
      </dgm:t>
    </dgm:pt>
    <dgm:pt modelId="{7821D303-5B47-40CA-B3B9-7B470DA9C514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ES" sz="1900" b="1" i="0" u="none" dirty="0" smtClean="0"/>
            <a:t>    </a:t>
          </a:r>
          <a:r>
            <a:rPr lang="es-ES" sz="1900" b="1" i="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</a:t>
          </a:r>
          <a:r>
            <a:rPr lang="es-ES" sz="1900" b="0" i="0" u="none" dirty="0" smtClean="0"/>
            <a:t> </a:t>
          </a:r>
          <a:r>
            <a:rPr lang="es-ES" sz="1600" b="0" i="0" u="none" dirty="0" smtClean="0"/>
            <a:t>Dependencias y</a:t>
          </a:r>
          <a:r>
            <a:rPr lang="es-ES" sz="1900" b="0" i="0" u="none" dirty="0" smtClean="0"/>
            <a:t> </a:t>
          </a:r>
          <a:r>
            <a:rPr lang="es-ES" sz="1900" b="1" i="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50</a:t>
          </a:r>
          <a:r>
            <a:rPr lang="es-ES" sz="1900" b="1" i="0" u="none" dirty="0" smtClean="0"/>
            <a:t> </a:t>
          </a:r>
          <a:r>
            <a:rPr lang="es-ES" sz="1900" b="0" i="0" u="none" dirty="0" smtClean="0"/>
            <a:t>Entidades capacitadas.</a:t>
          </a:r>
          <a:endParaRPr lang="es-ES" sz="1900" dirty="0"/>
        </a:p>
      </dgm:t>
    </dgm:pt>
    <dgm:pt modelId="{C210CA45-9EF6-4906-9C17-633E0BD35B7D}" type="parTrans" cxnId="{CA2D0AF8-47DB-4CF4-A914-0657DFA1DC49}">
      <dgm:prSet/>
      <dgm:spPr/>
      <dgm:t>
        <a:bodyPr/>
        <a:lstStyle/>
        <a:p>
          <a:endParaRPr lang="es-ES"/>
        </a:p>
      </dgm:t>
    </dgm:pt>
    <dgm:pt modelId="{A6268492-726E-447C-AE8A-7B25FE41C1C3}" type="sibTrans" cxnId="{CA2D0AF8-47DB-4CF4-A914-0657DFA1DC49}">
      <dgm:prSet/>
      <dgm:spPr/>
      <dgm:t>
        <a:bodyPr/>
        <a:lstStyle/>
        <a:p>
          <a:endParaRPr lang="es-ES"/>
        </a:p>
      </dgm:t>
    </dgm:pt>
    <dgm:pt modelId="{FDCC7E53-A7DD-4E51-87AC-2B709C2A0A44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ES" sz="2000" b="1" i="0" u="none" dirty="0" smtClean="0"/>
            <a:t>    </a:t>
          </a:r>
          <a:r>
            <a:rPr lang="es-ES" sz="2000" b="1" i="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r>
            <a:rPr lang="es-ES" sz="1700" b="0" i="0" u="none" dirty="0" smtClean="0"/>
            <a:t> Aplicaciones que utilizan datos abiertos de la </a:t>
          </a:r>
          <a:r>
            <a:rPr lang="es-ES" sz="1800" b="0" i="0" u="none" dirty="0" smtClean="0"/>
            <a:t>Plataforma</a:t>
          </a:r>
          <a:endParaRPr lang="es-ES" sz="1700" dirty="0"/>
        </a:p>
      </dgm:t>
    </dgm:pt>
    <dgm:pt modelId="{25FF3ECA-367E-40F5-A8B1-5A85D7BFDFF0}" type="parTrans" cxnId="{A6AE9887-F449-4D6E-87F6-D597FF632754}">
      <dgm:prSet/>
      <dgm:spPr/>
      <dgm:t>
        <a:bodyPr/>
        <a:lstStyle/>
        <a:p>
          <a:endParaRPr lang="es-ES"/>
        </a:p>
      </dgm:t>
    </dgm:pt>
    <dgm:pt modelId="{789638B7-8F65-4F1A-A784-D0B74F4F4000}" type="sibTrans" cxnId="{A6AE9887-F449-4D6E-87F6-D597FF632754}">
      <dgm:prSet/>
      <dgm:spPr/>
      <dgm:t>
        <a:bodyPr/>
        <a:lstStyle/>
        <a:p>
          <a:endParaRPr lang="es-ES"/>
        </a:p>
      </dgm:t>
    </dgm:pt>
    <dgm:pt modelId="{A9AB886D-46F9-4619-ADA9-CC7D5518012E}" type="pres">
      <dgm:prSet presAssocID="{2E011A0D-8EC2-4AC7-A4B0-9799C1BDC2B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6F431BB-A277-4991-9CC5-85294A4ED88A}" type="pres">
      <dgm:prSet presAssocID="{4B1E69ED-F864-498A-9F50-E0ED9897E6FB}" presName="composite" presStyleCnt="0"/>
      <dgm:spPr/>
    </dgm:pt>
    <dgm:pt modelId="{72D6EAE5-AF0F-4AE3-995B-0922DBCAC724}" type="pres">
      <dgm:prSet presAssocID="{4B1E69ED-F864-498A-9F50-E0ED9897E6FB}" presName="imgShp" presStyleLbl="fgImgPlace1" presStyleIdx="0" presStyleCnt="4"/>
      <dgm:spPr/>
    </dgm:pt>
    <dgm:pt modelId="{7744FD5B-2E10-4B3A-9336-7A1EEEC64176}" type="pres">
      <dgm:prSet presAssocID="{4B1E69ED-F864-498A-9F50-E0ED9897E6FB}" presName="txShp" presStyleLbl="node1" presStyleIdx="0" presStyleCnt="4" custScaleX="1255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F4F005-111D-4102-9937-3DA42BB2305A}" type="pres">
      <dgm:prSet presAssocID="{F6C9C719-56A0-4CBD-A048-3FCE01958013}" presName="spacing" presStyleCnt="0"/>
      <dgm:spPr/>
    </dgm:pt>
    <dgm:pt modelId="{BB10D4BA-D197-4AF5-9523-B1C93AB10B85}" type="pres">
      <dgm:prSet presAssocID="{CB4F3626-5E32-4AD3-9778-2B2ECB1C6494}" presName="composite" presStyleCnt="0"/>
      <dgm:spPr/>
    </dgm:pt>
    <dgm:pt modelId="{09FD04A6-8EDF-450B-A136-69234010474E}" type="pres">
      <dgm:prSet presAssocID="{CB4F3626-5E32-4AD3-9778-2B2ECB1C6494}" presName="imgShp" presStyleLbl="fgImgPlac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EEE00999-AB7C-427C-BF42-DC638F1A7BC1}" type="pres">
      <dgm:prSet presAssocID="{CB4F3626-5E32-4AD3-9778-2B2ECB1C6494}" presName="txShp" presStyleLbl="node1" presStyleIdx="1" presStyleCnt="4" custScaleX="12193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3D1F4F-1705-4E55-B21B-F245275DEC78}" type="pres">
      <dgm:prSet presAssocID="{2F9447BE-8C98-46B2-8B53-04629D6DD483}" presName="spacing" presStyleCnt="0"/>
      <dgm:spPr/>
    </dgm:pt>
    <dgm:pt modelId="{AEED583E-85C2-40A4-A697-7A49CB1BFC70}" type="pres">
      <dgm:prSet presAssocID="{7821D303-5B47-40CA-B3B9-7B470DA9C514}" presName="composite" presStyleCnt="0"/>
      <dgm:spPr/>
    </dgm:pt>
    <dgm:pt modelId="{C77D2CEA-7017-4B25-98AE-BCEE299FB9B2}" type="pres">
      <dgm:prSet presAssocID="{7821D303-5B47-40CA-B3B9-7B470DA9C514}" presName="imgShp" presStyleLbl="fgImgPlace1" presStyleIdx="2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9BC25DCD-C420-4FCA-998D-4D8C9B6E670C}" type="pres">
      <dgm:prSet presAssocID="{7821D303-5B47-40CA-B3B9-7B470DA9C514}" presName="txShp" presStyleLbl="node1" presStyleIdx="2" presStyleCnt="4" custScaleX="1207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1CC10F-9A78-4A41-92EA-F0E76F709088}" type="pres">
      <dgm:prSet presAssocID="{A6268492-726E-447C-AE8A-7B25FE41C1C3}" presName="spacing" presStyleCnt="0"/>
      <dgm:spPr/>
    </dgm:pt>
    <dgm:pt modelId="{6C992F97-3AE1-489B-BDD6-1674C8D37662}" type="pres">
      <dgm:prSet presAssocID="{FDCC7E53-A7DD-4E51-87AC-2B709C2A0A44}" presName="composite" presStyleCnt="0"/>
      <dgm:spPr/>
    </dgm:pt>
    <dgm:pt modelId="{1D8597AE-C4F6-4377-B95A-7BF734F79C1C}" type="pres">
      <dgm:prSet presAssocID="{FDCC7E53-A7DD-4E51-87AC-2B709C2A0A44}" presName="imgShp" presStyleLbl="fgImgPlace1" presStyleIdx="3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005F7897-B73A-4F28-B100-869174EBB255}" type="pres">
      <dgm:prSet presAssocID="{FDCC7E53-A7DD-4E51-87AC-2B709C2A0A44}" presName="txShp" presStyleLbl="node1" presStyleIdx="3" presStyleCnt="4" custScaleX="12309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646F336-3E09-4C7A-BDA0-09403FEB57D4}" type="presOf" srcId="{7821D303-5B47-40CA-B3B9-7B470DA9C514}" destId="{9BC25DCD-C420-4FCA-998D-4D8C9B6E670C}" srcOrd="0" destOrd="0" presId="urn:microsoft.com/office/officeart/2005/8/layout/vList3"/>
    <dgm:cxn modelId="{FBC2D15D-8F4E-4E6A-A084-03025C143F6F}" srcId="{2E011A0D-8EC2-4AC7-A4B0-9799C1BDC2BD}" destId="{4B1E69ED-F864-498A-9F50-E0ED9897E6FB}" srcOrd="0" destOrd="0" parTransId="{2E0E9A53-0F7C-4CF1-B37B-85B27608ACBF}" sibTransId="{F6C9C719-56A0-4CBD-A048-3FCE01958013}"/>
    <dgm:cxn modelId="{2CD3E348-8C3C-4D80-84D7-8D76C743136B}" type="presOf" srcId="{2E011A0D-8EC2-4AC7-A4B0-9799C1BDC2BD}" destId="{A9AB886D-46F9-4619-ADA9-CC7D5518012E}" srcOrd="0" destOrd="0" presId="urn:microsoft.com/office/officeart/2005/8/layout/vList3"/>
    <dgm:cxn modelId="{C71A6B63-7F7F-4285-BBC4-7612D200D37C}" srcId="{2E011A0D-8EC2-4AC7-A4B0-9799C1BDC2BD}" destId="{CB4F3626-5E32-4AD3-9778-2B2ECB1C6494}" srcOrd="1" destOrd="0" parTransId="{5B04DC71-45FB-4C5F-ABE0-A401CCBCAD25}" sibTransId="{2F9447BE-8C98-46B2-8B53-04629D6DD483}"/>
    <dgm:cxn modelId="{E6ED2ACB-04AE-489F-828F-40B842602B19}" type="presOf" srcId="{4B1E69ED-F864-498A-9F50-E0ED9897E6FB}" destId="{7744FD5B-2E10-4B3A-9336-7A1EEEC64176}" srcOrd="0" destOrd="0" presId="urn:microsoft.com/office/officeart/2005/8/layout/vList3"/>
    <dgm:cxn modelId="{2CE5D5C4-E46B-46D5-9B13-AD61FF675649}" type="presOf" srcId="{CB4F3626-5E32-4AD3-9778-2B2ECB1C6494}" destId="{EEE00999-AB7C-427C-BF42-DC638F1A7BC1}" srcOrd="0" destOrd="0" presId="urn:microsoft.com/office/officeart/2005/8/layout/vList3"/>
    <dgm:cxn modelId="{A6AE9887-F449-4D6E-87F6-D597FF632754}" srcId="{2E011A0D-8EC2-4AC7-A4B0-9799C1BDC2BD}" destId="{FDCC7E53-A7DD-4E51-87AC-2B709C2A0A44}" srcOrd="3" destOrd="0" parTransId="{25FF3ECA-367E-40F5-A8B1-5A85D7BFDFF0}" sibTransId="{789638B7-8F65-4F1A-A784-D0B74F4F4000}"/>
    <dgm:cxn modelId="{CA2D0AF8-47DB-4CF4-A914-0657DFA1DC49}" srcId="{2E011A0D-8EC2-4AC7-A4B0-9799C1BDC2BD}" destId="{7821D303-5B47-40CA-B3B9-7B470DA9C514}" srcOrd="2" destOrd="0" parTransId="{C210CA45-9EF6-4906-9C17-633E0BD35B7D}" sibTransId="{A6268492-726E-447C-AE8A-7B25FE41C1C3}"/>
    <dgm:cxn modelId="{55217D0C-CF71-4830-BB29-01AE10776598}" type="presOf" srcId="{FDCC7E53-A7DD-4E51-87AC-2B709C2A0A44}" destId="{005F7897-B73A-4F28-B100-869174EBB255}" srcOrd="0" destOrd="0" presId="urn:microsoft.com/office/officeart/2005/8/layout/vList3"/>
    <dgm:cxn modelId="{302E1B25-4A8A-4A6D-9581-72AF3C17EF8C}" type="presParOf" srcId="{A9AB886D-46F9-4619-ADA9-CC7D5518012E}" destId="{86F431BB-A277-4991-9CC5-85294A4ED88A}" srcOrd="0" destOrd="0" presId="urn:microsoft.com/office/officeart/2005/8/layout/vList3"/>
    <dgm:cxn modelId="{01811B9E-4230-4836-87BE-267F4416AD7B}" type="presParOf" srcId="{86F431BB-A277-4991-9CC5-85294A4ED88A}" destId="{72D6EAE5-AF0F-4AE3-995B-0922DBCAC724}" srcOrd="0" destOrd="0" presId="urn:microsoft.com/office/officeart/2005/8/layout/vList3"/>
    <dgm:cxn modelId="{C0A0E103-26CC-4052-B765-4B4BA14B11EB}" type="presParOf" srcId="{86F431BB-A277-4991-9CC5-85294A4ED88A}" destId="{7744FD5B-2E10-4B3A-9336-7A1EEEC64176}" srcOrd="1" destOrd="0" presId="urn:microsoft.com/office/officeart/2005/8/layout/vList3"/>
    <dgm:cxn modelId="{E5F7F085-07E3-45F7-A919-CB4A14014781}" type="presParOf" srcId="{A9AB886D-46F9-4619-ADA9-CC7D5518012E}" destId="{36F4F005-111D-4102-9937-3DA42BB2305A}" srcOrd="1" destOrd="0" presId="urn:microsoft.com/office/officeart/2005/8/layout/vList3"/>
    <dgm:cxn modelId="{14F5B336-2844-41B5-B2BC-81FB54E2A8CD}" type="presParOf" srcId="{A9AB886D-46F9-4619-ADA9-CC7D5518012E}" destId="{BB10D4BA-D197-4AF5-9523-B1C93AB10B85}" srcOrd="2" destOrd="0" presId="urn:microsoft.com/office/officeart/2005/8/layout/vList3"/>
    <dgm:cxn modelId="{692BC852-5B45-4072-927B-91D3567A0FE2}" type="presParOf" srcId="{BB10D4BA-D197-4AF5-9523-B1C93AB10B85}" destId="{09FD04A6-8EDF-450B-A136-69234010474E}" srcOrd="0" destOrd="0" presId="urn:microsoft.com/office/officeart/2005/8/layout/vList3"/>
    <dgm:cxn modelId="{27BF5B98-5E34-4696-82AA-A76A6B8028BC}" type="presParOf" srcId="{BB10D4BA-D197-4AF5-9523-B1C93AB10B85}" destId="{EEE00999-AB7C-427C-BF42-DC638F1A7BC1}" srcOrd="1" destOrd="0" presId="urn:microsoft.com/office/officeart/2005/8/layout/vList3"/>
    <dgm:cxn modelId="{9A635A9A-C173-4643-9B53-2DFE6F04597A}" type="presParOf" srcId="{A9AB886D-46F9-4619-ADA9-CC7D5518012E}" destId="{413D1F4F-1705-4E55-B21B-F245275DEC78}" srcOrd="3" destOrd="0" presId="urn:microsoft.com/office/officeart/2005/8/layout/vList3"/>
    <dgm:cxn modelId="{A6660B4C-3EF2-4501-8B79-6EC6C4EAC633}" type="presParOf" srcId="{A9AB886D-46F9-4619-ADA9-CC7D5518012E}" destId="{AEED583E-85C2-40A4-A697-7A49CB1BFC70}" srcOrd="4" destOrd="0" presId="urn:microsoft.com/office/officeart/2005/8/layout/vList3"/>
    <dgm:cxn modelId="{098BF7A0-0D87-43EF-8AF4-6DC732EE0D86}" type="presParOf" srcId="{AEED583E-85C2-40A4-A697-7A49CB1BFC70}" destId="{C77D2CEA-7017-4B25-98AE-BCEE299FB9B2}" srcOrd="0" destOrd="0" presId="urn:microsoft.com/office/officeart/2005/8/layout/vList3"/>
    <dgm:cxn modelId="{4FF44272-2A0E-426A-8251-921ED2D7D676}" type="presParOf" srcId="{AEED583E-85C2-40A4-A697-7A49CB1BFC70}" destId="{9BC25DCD-C420-4FCA-998D-4D8C9B6E670C}" srcOrd="1" destOrd="0" presId="urn:microsoft.com/office/officeart/2005/8/layout/vList3"/>
    <dgm:cxn modelId="{EBCA8F4E-C596-4F7F-AFD7-AEC667FA8458}" type="presParOf" srcId="{A9AB886D-46F9-4619-ADA9-CC7D5518012E}" destId="{B61CC10F-9A78-4A41-92EA-F0E76F709088}" srcOrd="5" destOrd="0" presId="urn:microsoft.com/office/officeart/2005/8/layout/vList3"/>
    <dgm:cxn modelId="{480EFF70-3718-4DB0-A01F-53EC2E256548}" type="presParOf" srcId="{A9AB886D-46F9-4619-ADA9-CC7D5518012E}" destId="{6C992F97-3AE1-489B-BDD6-1674C8D37662}" srcOrd="6" destOrd="0" presId="urn:microsoft.com/office/officeart/2005/8/layout/vList3"/>
    <dgm:cxn modelId="{7329A0BC-9164-4F53-B7AD-19340AED3D53}" type="presParOf" srcId="{6C992F97-3AE1-489B-BDD6-1674C8D37662}" destId="{1D8597AE-C4F6-4377-B95A-7BF734F79C1C}" srcOrd="0" destOrd="0" presId="urn:microsoft.com/office/officeart/2005/8/layout/vList3"/>
    <dgm:cxn modelId="{87378EAB-22A8-454A-9976-A0EF8129A6B3}" type="presParOf" srcId="{6C992F97-3AE1-489B-BDD6-1674C8D37662}" destId="{005F7897-B73A-4F28-B100-869174EBB25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011A0D-8EC2-4AC7-A4B0-9799C1BDC2BD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B1E69ED-F864-498A-9F50-E0ED9897E6FB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404</a:t>
          </a:r>
          <a:r>
            <a:rPr lang="es-ES" sz="1800" b="1" dirty="0" smtClean="0"/>
            <a:t> </a:t>
          </a:r>
          <a:r>
            <a:rPr lang="es-ES" sz="1800" dirty="0" smtClean="0"/>
            <a:t>Datos Publicados en </a:t>
          </a:r>
          <a:r>
            <a:rPr lang="es-E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datos.gob.mx</a:t>
          </a:r>
          <a:r>
            <a:rPr lang="es-ES" sz="1800" dirty="0" smtClean="0"/>
            <a:t> </a:t>
          </a:r>
          <a:endParaRPr lang="es-ES" sz="1800" dirty="0"/>
        </a:p>
      </dgm:t>
    </dgm:pt>
    <dgm:pt modelId="{2E0E9A53-0F7C-4CF1-B37B-85B27608ACBF}" type="parTrans" cxnId="{FBC2D15D-8F4E-4E6A-A084-03025C143F6F}">
      <dgm:prSet/>
      <dgm:spPr/>
      <dgm:t>
        <a:bodyPr/>
        <a:lstStyle/>
        <a:p>
          <a:endParaRPr lang="es-ES"/>
        </a:p>
      </dgm:t>
    </dgm:pt>
    <dgm:pt modelId="{F6C9C719-56A0-4CBD-A048-3FCE01958013}" type="sibTrans" cxnId="{FBC2D15D-8F4E-4E6A-A084-03025C143F6F}">
      <dgm:prSet/>
      <dgm:spPr/>
      <dgm:t>
        <a:bodyPr/>
        <a:lstStyle/>
        <a:p>
          <a:endParaRPr lang="es-ES"/>
        </a:p>
      </dgm:t>
    </dgm:pt>
    <dgm:pt modelId="{CB4F3626-5E32-4AD3-9778-2B2ECB1C6494}">
      <dgm:prSet phldrT="[Texto]" custT="1"/>
      <dgm:spPr>
        <a:solidFill>
          <a:schemeClr val="accent6">
            <a:lumMod val="90000"/>
            <a:lumOff val="10000"/>
          </a:schemeClr>
        </a:solidFill>
      </dgm:spPr>
      <dgm:t>
        <a:bodyPr/>
        <a:lstStyle/>
        <a:p>
          <a:r>
            <a:rPr lang="es-ES" sz="2000" b="1" i="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25</a:t>
          </a:r>
          <a:r>
            <a:rPr lang="es-ES" sz="1800" b="0" i="0" u="none" dirty="0" smtClean="0"/>
            <a:t> </a:t>
          </a:r>
          <a:r>
            <a:rPr lang="es-MX" sz="1800" b="0" i="0" u="none" dirty="0" err="1" smtClean="0"/>
            <a:t>API´s</a:t>
          </a:r>
          <a:r>
            <a:rPr lang="es-MX" sz="1800" b="0" i="0" u="none" dirty="0" smtClean="0"/>
            <a:t> publicadas</a:t>
          </a:r>
        </a:p>
        <a:p>
          <a:r>
            <a:rPr lang="es-MX" sz="1800" b="0" i="0" u="none" dirty="0" smtClean="0"/>
            <a:t>(facilita la interoperabilidad)</a:t>
          </a:r>
          <a:endParaRPr lang="es-ES" sz="1800" dirty="0"/>
        </a:p>
      </dgm:t>
    </dgm:pt>
    <dgm:pt modelId="{5B04DC71-45FB-4C5F-ABE0-A401CCBCAD25}" type="parTrans" cxnId="{C71A6B63-7F7F-4285-BBC4-7612D200D37C}">
      <dgm:prSet/>
      <dgm:spPr/>
      <dgm:t>
        <a:bodyPr/>
        <a:lstStyle/>
        <a:p>
          <a:endParaRPr lang="es-ES"/>
        </a:p>
      </dgm:t>
    </dgm:pt>
    <dgm:pt modelId="{2F9447BE-8C98-46B2-8B53-04629D6DD483}" type="sibTrans" cxnId="{C71A6B63-7F7F-4285-BBC4-7612D200D37C}">
      <dgm:prSet/>
      <dgm:spPr/>
      <dgm:t>
        <a:bodyPr/>
        <a:lstStyle/>
        <a:p>
          <a:endParaRPr lang="es-ES"/>
        </a:p>
      </dgm:t>
    </dgm:pt>
    <dgm:pt modelId="{7821D303-5B47-40CA-B3B9-7B470DA9C514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s-ES" sz="2000" b="1" i="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r>
            <a:rPr lang="es-ES" sz="1900" b="1" i="0" u="none" dirty="0" smtClean="0"/>
            <a:t> </a:t>
          </a:r>
          <a:r>
            <a:rPr lang="es-ES" sz="1900" b="0" i="0" u="none" dirty="0" smtClean="0"/>
            <a:t>estrellas en la escala de  calidad de 5 estrellas de (Tim </a:t>
          </a:r>
          <a:r>
            <a:rPr lang="es-ES" sz="1900" b="0" i="0" u="none" dirty="0" err="1" smtClean="0"/>
            <a:t>Berners</a:t>
          </a:r>
          <a:r>
            <a:rPr lang="es-ES" sz="1900" b="0" i="0" u="none" dirty="0" smtClean="0"/>
            <a:t>-Lee)</a:t>
          </a:r>
          <a:endParaRPr lang="es-ES" sz="1900" dirty="0"/>
        </a:p>
      </dgm:t>
    </dgm:pt>
    <dgm:pt modelId="{C210CA45-9EF6-4906-9C17-633E0BD35B7D}" type="parTrans" cxnId="{CA2D0AF8-47DB-4CF4-A914-0657DFA1DC49}">
      <dgm:prSet/>
      <dgm:spPr/>
      <dgm:t>
        <a:bodyPr/>
        <a:lstStyle/>
        <a:p>
          <a:endParaRPr lang="es-ES"/>
        </a:p>
      </dgm:t>
    </dgm:pt>
    <dgm:pt modelId="{A6268492-726E-447C-AE8A-7B25FE41C1C3}" type="sibTrans" cxnId="{CA2D0AF8-47DB-4CF4-A914-0657DFA1DC49}">
      <dgm:prSet/>
      <dgm:spPr/>
      <dgm:t>
        <a:bodyPr/>
        <a:lstStyle/>
        <a:p>
          <a:endParaRPr lang="es-ES"/>
        </a:p>
      </dgm:t>
    </dgm:pt>
    <dgm:pt modelId="{FDCC7E53-A7DD-4E51-87AC-2B709C2A0A44}">
      <dgm:prSet custT="1"/>
      <dgm:spPr>
        <a:solidFill>
          <a:srgbClr val="002060"/>
        </a:solidFill>
      </dgm:spPr>
      <dgm:t>
        <a:bodyPr/>
        <a:lstStyle/>
        <a:p>
          <a:r>
            <a:rPr lang="es-ES" sz="2000" b="0" i="0" u="none" dirty="0" smtClean="0"/>
            <a:t>Promoción y difusión en eventos nacionales e internacionales</a:t>
          </a:r>
          <a:endParaRPr lang="es-ES" sz="1700" dirty="0"/>
        </a:p>
      </dgm:t>
    </dgm:pt>
    <dgm:pt modelId="{25FF3ECA-367E-40F5-A8B1-5A85D7BFDFF0}" type="parTrans" cxnId="{A6AE9887-F449-4D6E-87F6-D597FF632754}">
      <dgm:prSet/>
      <dgm:spPr/>
      <dgm:t>
        <a:bodyPr/>
        <a:lstStyle/>
        <a:p>
          <a:endParaRPr lang="es-ES"/>
        </a:p>
      </dgm:t>
    </dgm:pt>
    <dgm:pt modelId="{789638B7-8F65-4F1A-A784-D0B74F4F4000}" type="sibTrans" cxnId="{A6AE9887-F449-4D6E-87F6-D597FF632754}">
      <dgm:prSet/>
      <dgm:spPr/>
      <dgm:t>
        <a:bodyPr/>
        <a:lstStyle/>
        <a:p>
          <a:endParaRPr lang="es-ES"/>
        </a:p>
      </dgm:t>
    </dgm:pt>
    <dgm:pt modelId="{A9AB886D-46F9-4619-ADA9-CC7D5518012E}" type="pres">
      <dgm:prSet presAssocID="{2E011A0D-8EC2-4AC7-A4B0-9799C1BDC2B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6F431BB-A277-4991-9CC5-85294A4ED88A}" type="pres">
      <dgm:prSet presAssocID="{4B1E69ED-F864-498A-9F50-E0ED9897E6FB}" presName="composite" presStyleCnt="0"/>
      <dgm:spPr/>
    </dgm:pt>
    <dgm:pt modelId="{72D6EAE5-AF0F-4AE3-995B-0922DBCAC724}" type="pres">
      <dgm:prSet presAssocID="{4B1E69ED-F864-498A-9F50-E0ED9897E6FB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744FD5B-2E10-4B3A-9336-7A1EEEC64176}" type="pres">
      <dgm:prSet presAssocID="{4B1E69ED-F864-498A-9F50-E0ED9897E6FB}" presName="txShp" presStyleLbl="node1" presStyleIdx="0" presStyleCnt="4" custScaleX="1255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F4F005-111D-4102-9937-3DA42BB2305A}" type="pres">
      <dgm:prSet presAssocID="{F6C9C719-56A0-4CBD-A048-3FCE01958013}" presName="spacing" presStyleCnt="0"/>
      <dgm:spPr/>
    </dgm:pt>
    <dgm:pt modelId="{BB10D4BA-D197-4AF5-9523-B1C93AB10B85}" type="pres">
      <dgm:prSet presAssocID="{CB4F3626-5E32-4AD3-9778-2B2ECB1C6494}" presName="composite" presStyleCnt="0"/>
      <dgm:spPr/>
    </dgm:pt>
    <dgm:pt modelId="{09FD04A6-8EDF-450B-A136-69234010474E}" type="pres">
      <dgm:prSet presAssocID="{CB4F3626-5E32-4AD3-9778-2B2ECB1C6494}" presName="imgShp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EEE00999-AB7C-427C-BF42-DC638F1A7BC1}" type="pres">
      <dgm:prSet presAssocID="{CB4F3626-5E32-4AD3-9778-2B2ECB1C6494}" presName="txShp" presStyleLbl="node1" presStyleIdx="1" presStyleCnt="4" custScaleX="12193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3D1F4F-1705-4E55-B21B-F245275DEC78}" type="pres">
      <dgm:prSet presAssocID="{2F9447BE-8C98-46B2-8B53-04629D6DD483}" presName="spacing" presStyleCnt="0"/>
      <dgm:spPr/>
    </dgm:pt>
    <dgm:pt modelId="{AEED583E-85C2-40A4-A697-7A49CB1BFC70}" type="pres">
      <dgm:prSet presAssocID="{7821D303-5B47-40CA-B3B9-7B470DA9C514}" presName="composite" presStyleCnt="0"/>
      <dgm:spPr/>
    </dgm:pt>
    <dgm:pt modelId="{C77D2CEA-7017-4B25-98AE-BCEE299FB9B2}" type="pres">
      <dgm:prSet presAssocID="{7821D303-5B47-40CA-B3B9-7B470DA9C514}" presName="imgShp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9BC25DCD-C420-4FCA-998D-4D8C9B6E670C}" type="pres">
      <dgm:prSet presAssocID="{7821D303-5B47-40CA-B3B9-7B470DA9C514}" presName="txShp" presStyleLbl="node1" presStyleIdx="2" presStyleCnt="4" custScaleX="1207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1CC10F-9A78-4A41-92EA-F0E76F709088}" type="pres">
      <dgm:prSet presAssocID="{A6268492-726E-447C-AE8A-7B25FE41C1C3}" presName="spacing" presStyleCnt="0"/>
      <dgm:spPr/>
    </dgm:pt>
    <dgm:pt modelId="{6C992F97-3AE1-489B-BDD6-1674C8D37662}" type="pres">
      <dgm:prSet presAssocID="{FDCC7E53-A7DD-4E51-87AC-2B709C2A0A44}" presName="composite" presStyleCnt="0"/>
      <dgm:spPr/>
    </dgm:pt>
    <dgm:pt modelId="{1D8597AE-C4F6-4377-B95A-7BF734F79C1C}" type="pres">
      <dgm:prSet presAssocID="{FDCC7E53-A7DD-4E51-87AC-2B709C2A0A44}" presName="imgShp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005F7897-B73A-4F28-B100-869174EBB255}" type="pres">
      <dgm:prSet presAssocID="{FDCC7E53-A7DD-4E51-87AC-2B709C2A0A44}" presName="txShp" presStyleLbl="node1" presStyleIdx="3" presStyleCnt="4" custScaleX="12309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646F336-3E09-4C7A-BDA0-09403FEB57D4}" type="presOf" srcId="{7821D303-5B47-40CA-B3B9-7B470DA9C514}" destId="{9BC25DCD-C420-4FCA-998D-4D8C9B6E670C}" srcOrd="0" destOrd="0" presId="urn:microsoft.com/office/officeart/2005/8/layout/vList3"/>
    <dgm:cxn modelId="{FBC2D15D-8F4E-4E6A-A084-03025C143F6F}" srcId="{2E011A0D-8EC2-4AC7-A4B0-9799C1BDC2BD}" destId="{4B1E69ED-F864-498A-9F50-E0ED9897E6FB}" srcOrd="0" destOrd="0" parTransId="{2E0E9A53-0F7C-4CF1-B37B-85B27608ACBF}" sibTransId="{F6C9C719-56A0-4CBD-A048-3FCE01958013}"/>
    <dgm:cxn modelId="{2CD3E348-8C3C-4D80-84D7-8D76C743136B}" type="presOf" srcId="{2E011A0D-8EC2-4AC7-A4B0-9799C1BDC2BD}" destId="{A9AB886D-46F9-4619-ADA9-CC7D5518012E}" srcOrd="0" destOrd="0" presId="urn:microsoft.com/office/officeart/2005/8/layout/vList3"/>
    <dgm:cxn modelId="{C71A6B63-7F7F-4285-BBC4-7612D200D37C}" srcId="{2E011A0D-8EC2-4AC7-A4B0-9799C1BDC2BD}" destId="{CB4F3626-5E32-4AD3-9778-2B2ECB1C6494}" srcOrd="1" destOrd="0" parTransId="{5B04DC71-45FB-4C5F-ABE0-A401CCBCAD25}" sibTransId="{2F9447BE-8C98-46B2-8B53-04629D6DD483}"/>
    <dgm:cxn modelId="{E6ED2ACB-04AE-489F-828F-40B842602B19}" type="presOf" srcId="{4B1E69ED-F864-498A-9F50-E0ED9897E6FB}" destId="{7744FD5B-2E10-4B3A-9336-7A1EEEC64176}" srcOrd="0" destOrd="0" presId="urn:microsoft.com/office/officeart/2005/8/layout/vList3"/>
    <dgm:cxn modelId="{2CE5D5C4-E46B-46D5-9B13-AD61FF675649}" type="presOf" srcId="{CB4F3626-5E32-4AD3-9778-2B2ECB1C6494}" destId="{EEE00999-AB7C-427C-BF42-DC638F1A7BC1}" srcOrd="0" destOrd="0" presId="urn:microsoft.com/office/officeart/2005/8/layout/vList3"/>
    <dgm:cxn modelId="{A6AE9887-F449-4D6E-87F6-D597FF632754}" srcId="{2E011A0D-8EC2-4AC7-A4B0-9799C1BDC2BD}" destId="{FDCC7E53-A7DD-4E51-87AC-2B709C2A0A44}" srcOrd="3" destOrd="0" parTransId="{25FF3ECA-367E-40F5-A8B1-5A85D7BFDFF0}" sibTransId="{789638B7-8F65-4F1A-A784-D0B74F4F4000}"/>
    <dgm:cxn modelId="{CA2D0AF8-47DB-4CF4-A914-0657DFA1DC49}" srcId="{2E011A0D-8EC2-4AC7-A4B0-9799C1BDC2BD}" destId="{7821D303-5B47-40CA-B3B9-7B470DA9C514}" srcOrd="2" destOrd="0" parTransId="{C210CA45-9EF6-4906-9C17-633E0BD35B7D}" sibTransId="{A6268492-726E-447C-AE8A-7B25FE41C1C3}"/>
    <dgm:cxn modelId="{55217D0C-CF71-4830-BB29-01AE10776598}" type="presOf" srcId="{FDCC7E53-A7DD-4E51-87AC-2B709C2A0A44}" destId="{005F7897-B73A-4F28-B100-869174EBB255}" srcOrd="0" destOrd="0" presId="urn:microsoft.com/office/officeart/2005/8/layout/vList3"/>
    <dgm:cxn modelId="{302E1B25-4A8A-4A6D-9581-72AF3C17EF8C}" type="presParOf" srcId="{A9AB886D-46F9-4619-ADA9-CC7D5518012E}" destId="{86F431BB-A277-4991-9CC5-85294A4ED88A}" srcOrd="0" destOrd="0" presId="urn:microsoft.com/office/officeart/2005/8/layout/vList3"/>
    <dgm:cxn modelId="{01811B9E-4230-4836-87BE-267F4416AD7B}" type="presParOf" srcId="{86F431BB-A277-4991-9CC5-85294A4ED88A}" destId="{72D6EAE5-AF0F-4AE3-995B-0922DBCAC724}" srcOrd="0" destOrd="0" presId="urn:microsoft.com/office/officeart/2005/8/layout/vList3"/>
    <dgm:cxn modelId="{C0A0E103-26CC-4052-B765-4B4BA14B11EB}" type="presParOf" srcId="{86F431BB-A277-4991-9CC5-85294A4ED88A}" destId="{7744FD5B-2E10-4B3A-9336-7A1EEEC64176}" srcOrd="1" destOrd="0" presId="urn:microsoft.com/office/officeart/2005/8/layout/vList3"/>
    <dgm:cxn modelId="{E5F7F085-07E3-45F7-A919-CB4A14014781}" type="presParOf" srcId="{A9AB886D-46F9-4619-ADA9-CC7D5518012E}" destId="{36F4F005-111D-4102-9937-3DA42BB2305A}" srcOrd="1" destOrd="0" presId="urn:microsoft.com/office/officeart/2005/8/layout/vList3"/>
    <dgm:cxn modelId="{14F5B336-2844-41B5-B2BC-81FB54E2A8CD}" type="presParOf" srcId="{A9AB886D-46F9-4619-ADA9-CC7D5518012E}" destId="{BB10D4BA-D197-4AF5-9523-B1C93AB10B85}" srcOrd="2" destOrd="0" presId="urn:microsoft.com/office/officeart/2005/8/layout/vList3"/>
    <dgm:cxn modelId="{692BC852-5B45-4072-927B-91D3567A0FE2}" type="presParOf" srcId="{BB10D4BA-D197-4AF5-9523-B1C93AB10B85}" destId="{09FD04A6-8EDF-450B-A136-69234010474E}" srcOrd="0" destOrd="0" presId="urn:microsoft.com/office/officeart/2005/8/layout/vList3"/>
    <dgm:cxn modelId="{27BF5B98-5E34-4696-82AA-A76A6B8028BC}" type="presParOf" srcId="{BB10D4BA-D197-4AF5-9523-B1C93AB10B85}" destId="{EEE00999-AB7C-427C-BF42-DC638F1A7BC1}" srcOrd="1" destOrd="0" presId="urn:microsoft.com/office/officeart/2005/8/layout/vList3"/>
    <dgm:cxn modelId="{9A635A9A-C173-4643-9B53-2DFE6F04597A}" type="presParOf" srcId="{A9AB886D-46F9-4619-ADA9-CC7D5518012E}" destId="{413D1F4F-1705-4E55-B21B-F245275DEC78}" srcOrd="3" destOrd="0" presId="urn:microsoft.com/office/officeart/2005/8/layout/vList3"/>
    <dgm:cxn modelId="{A6660B4C-3EF2-4501-8B79-6EC6C4EAC633}" type="presParOf" srcId="{A9AB886D-46F9-4619-ADA9-CC7D5518012E}" destId="{AEED583E-85C2-40A4-A697-7A49CB1BFC70}" srcOrd="4" destOrd="0" presId="urn:microsoft.com/office/officeart/2005/8/layout/vList3"/>
    <dgm:cxn modelId="{098BF7A0-0D87-43EF-8AF4-6DC732EE0D86}" type="presParOf" srcId="{AEED583E-85C2-40A4-A697-7A49CB1BFC70}" destId="{C77D2CEA-7017-4B25-98AE-BCEE299FB9B2}" srcOrd="0" destOrd="0" presId="urn:microsoft.com/office/officeart/2005/8/layout/vList3"/>
    <dgm:cxn modelId="{4FF44272-2A0E-426A-8251-921ED2D7D676}" type="presParOf" srcId="{AEED583E-85C2-40A4-A697-7A49CB1BFC70}" destId="{9BC25DCD-C420-4FCA-998D-4D8C9B6E670C}" srcOrd="1" destOrd="0" presId="urn:microsoft.com/office/officeart/2005/8/layout/vList3"/>
    <dgm:cxn modelId="{EBCA8F4E-C596-4F7F-AFD7-AEC667FA8458}" type="presParOf" srcId="{A9AB886D-46F9-4619-ADA9-CC7D5518012E}" destId="{B61CC10F-9A78-4A41-92EA-F0E76F709088}" srcOrd="5" destOrd="0" presId="urn:microsoft.com/office/officeart/2005/8/layout/vList3"/>
    <dgm:cxn modelId="{480EFF70-3718-4DB0-A01F-53EC2E256548}" type="presParOf" srcId="{A9AB886D-46F9-4619-ADA9-CC7D5518012E}" destId="{6C992F97-3AE1-489B-BDD6-1674C8D37662}" srcOrd="6" destOrd="0" presId="urn:microsoft.com/office/officeart/2005/8/layout/vList3"/>
    <dgm:cxn modelId="{7329A0BC-9164-4F53-B7AD-19340AED3D53}" type="presParOf" srcId="{6C992F97-3AE1-489B-BDD6-1674C8D37662}" destId="{1D8597AE-C4F6-4377-B95A-7BF734F79C1C}" srcOrd="0" destOrd="0" presId="urn:microsoft.com/office/officeart/2005/8/layout/vList3"/>
    <dgm:cxn modelId="{87378EAB-22A8-454A-9976-A0EF8129A6B3}" type="presParOf" srcId="{6C992F97-3AE1-489B-BDD6-1674C8D37662}" destId="{005F7897-B73A-4F28-B100-869174EBB25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C5B6C1-30CD-4534-BC0E-62CB9475F978}" type="doc">
      <dgm:prSet loTypeId="urn:microsoft.com/office/officeart/2009/3/layout/IncreasingArrowsProcess" loCatId="process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endParaRPr lang="es-ES"/>
        </a:p>
      </dgm:t>
    </dgm:pt>
    <dgm:pt modelId="{B09E6658-5482-44E4-B17B-003BAD61BF46}">
      <dgm:prSet phldrT="[Texto]"/>
      <dgm:spPr>
        <a:solidFill>
          <a:srgbClr val="501A46"/>
        </a:solidFill>
      </dgm:spPr>
      <dgm:t>
        <a:bodyPr/>
        <a:lstStyle/>
        <a:p>
          <a:r>
            <a:rPr lang="es-ES" dirty="0" smtClean="0"/>
            <a:t>Número de usuarios:   </a:t>
          </a:r>
          <a:r>
            <a: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89,936</a:t>
          </a:r>
          <a:endParaRPr lang="es-E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AE946D-F6A8-4E2F-B103-B7DF3C6C0164}" type="parTrans" cxnId="{9771E0C0-61E1-4E3F-AB46-906F7369B7B3}">
      <dgm:prSet/>
      <dgm:spPr/>
      <dgm:t>
        <a:bodyPr/>
        <a:lstStyle/>
        <a:p>
          <a:endParaRPr lang="es-ES"/>
        </a:p>
      </dgm:t>
    </dgm:pt>
    <dgm:pt modelId="{6656E7B4-7531-40A7-93CF-9455C756451D}" type="sibTrans" cxnId="{9771E0C0-61E1-4E3F-AB46-906F7369B7B3}">
      <dgm:prSet/>
      <dgm:spPr/>
      <dgm:t>
        <a:bodyPr/>
        <a:lstStyle/>
        <a:p>
          <a:endParaRPr lang="es-ES"/>
        </a:p>
      </dgm:t>
    </dgm:pt>
    <dgm:pt modelId="{DEC8683E-9EA0-43E0-B609-405106468A0A}">
      <dgm:prSet phldrT="[Texto]"/>
      <dgm:spPr>
        <a:solidFill>
          <a:srgbClr val="501A46"/>
        </a:solidFill>
      </dgm:spPr>
      <dgm:t>
        <a:bodyPr/>
        <a:lstStyle/>
        <a:p>
          <a:r>
            <a:rPr lang="es-ES" dirty="0" smtClean="0"/>
            <a:t>Sesiones realizadas:   </a:t>
          </a:r>
          <a:r>
            <a: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112,297</a:t>
          </a:r>
          <a:endParaRPr lang="es-E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D81658-85BC-4440-896D-A4FDF2C7CAA5}" type="parTrans" cxnId="{F8EC9842-80D9-4A1C-A80D-EC27DD91506D}">
      <dgm:prSet/>
      <dgm:spPr/>
      <dgm:t>
        <a:bodyPr/>
        <a:lstStyle/>
        <a:p>
          <a:endParaRPr lang="es-ES"/>
        </a:p>
      </dgm:t>
    </dgm:pt>
    <dgm:pt modelId="{A8BA78EC-9DE7-4868-B7A8-D2586AA67494}" type="sibTrans" cxnId="{F8EC9842-80D9-4A1C-A80D-EC27DD91506D}">
      <dgm:prSet/>
      <dgm:spPr/>
      <dgm:t>
        <a:bodyPr/>
        <a:lstStyle/>
        <a:p>
          <a:endParaRPr lang="es-ES"/>
        </a:p>
      </dgm:t>
    </dgm:pt>
    <dgm:pt modelId="{24379A1A-6B21-4995-AF90-F7437342B7CC}">
      <dgm:prSet phldrT="[Texto]"/>
      <dgm:spPr>
        <a:solidFill>
          <a:srgbClr val="501A46"/>
        </a:solidFill>
      </dgm:spPr>
      <dgm:t>
        <a:bodyPr/>
        <a:lstStyle/>
        <a:p>
          <a:r>
            <a:rPr lang="es-ES" dirty="0" smtClean="0"/>
            <a:t>Número de visitas a la página:  </a:t>
          </a:r>
          <a:r>
            <a: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401,489</a:t>
          </a:r>
          <a:endParaRPr lang="es-E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FA5D3A-26AC-4D2B-845C-D0005EF632C8}" type="parTrans" cxnId="{12F40C6A-612D-4403-AB61-BDD3451B50B4}">
      <dgm:prSet/>
      <dgm:spPr/>
      <dgm:t>
        <a:bodyPr/>
        <a:lstStyle/>
        <a:p>
          <a:endParaRPr lang="es-ES"/>
        </a:p>
      </dgm:t>
    </dgm:pt>
    <dgm:pt modelId="{E53307E7-7384-416A-99C4-DADDE7BABCAF}" type="sibTrans" cxnId="{12F40C6A-612D-4403-AB61-BDD3451B50B4}">
      <dgm:prSet/>
      <dgm:spPr/>
      <dgm:t>
        <a:bodyPr/>
        <a:lstStyle/>
        <a:p>
          <a:endParaRPr lang="es-ES"/>
        </a:p>
      </dgm:t>
    </dgm:pt>
    <dgm:pt modelId="{720BBEF8-C066-49B1-9E09-C1FBE2769714}" type="pres">
      <dgm:prSet presAssocID="{2DC5B6C1-30CD-4534-BC0E-62CB9475F978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DB5D1C36-1FE4-4650-8AD2-7C930C1E8918}" type="pres">
      <dgm:prSet presAssocID="{B09E6658-5482-44E4-B17B-003BAD61BF46}" presName="parentText1" presStyleLbl="node1" presStyleIdx="0" presStyleCnt="3" custScaleX="51554" custLinFactY="100000" custLinFactNeighborX="21199" custLinFactNeighborY="12324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DCE470-7E51-478C-A1F7-6EEBE7D7CFB3}" type="pres">
      <dgm:prSet presAssocID="{DEC8683E-9EA0-43E0-B609-405106468A0A}" presName="parentText2" presStyleLbl="node1" presStyleIdx="1" presStyleCnt="3" custScaleX="101713" custLinFactNeighborX="16903" custLinFactNeighborY="8804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E0EB8D-6BA8-4375-ADD4-8DE646365D57}" type="pres">
      <dgm:prSet presAssocID="{24379A1A-6B21-4995-AF90-F7437342B7CC}" presName="parentText3" presStyleLbl="node1" presStyleIdx="2" presStyleCnt="3" custScaleX="260417" custLinFactNeighborX="-12935" custLinFactNeighborY="-3804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8EC9842-80D9-4A1C-A80D-EC27DD91506D}" srcId="{2DC5B6C1-30CD-4534-BC0E-62CB9475F978}" destId="{DEC8683E-9EA0-43E0-B609-405106468A0A}" srcOrd="1" destOrd="0" parTransId="{61D81658-85BC-4440-896D-A4FDF2C7CAA5}" sibTransId="{A8BA78EC-9DE7-4868-B7A8-D2586AA67494}"/>
    <dgm:cxn modelId="{9771E0C0-61E1-4E3F-AB46-906F7369B7B3}" srcId="{2DC5B6C1-30CD-4534-BC0E-62CB9475F978}" destId="{B09E6658-5482-44E4-B17B-003BAD61BF46}" srcOrd="0" destOrd="0" parTransId="{35AE946D-F6A8-4E2F-B103-B7DF3C6C0164}" sibTransId="{6656E7B4-7531-40A7-93CF-9455C756451D}"/>
    <dgm:cxn modelId="{12F40C6A-612D-4403-AB61-BDD3451B50B4}" srcId="{2DC5B6C1-30CD-4534-BC0E-62CB9475F978}" destId="{24379A1A-6B21-4995-AF90-F7437342B7CC}" srcOrd="2" destOrd="0" parTransId="{6BFA5D3A-26AC-4D2B-845C-D0005EF632C8}" sibTransId="{E53307E7-7384-416A-99C4-DADDE7BABCAF}"/>
    <dgm:cxn modelId="{79547ACE-0B45-4591-A72D-EC2A8A21E574}" type="presOf" srcId="{B09E6658-5482-44E4-B17B-003BAD61BF46}" destId="{DB5D1C36-1FE4-4650-8AD2-7C930C1E8918}" srcOrd="0" destOrd="0" presId="urn:microsoft.com/office/officeart/2009/3/layout/IncreasingArrowsProcess"/>
    <dgm:cxn modelId="{BA6EBD34-8AE1-4099-9006-1FF39EF7891D}" type="presOf" srcId="{24379A1A-6B21-4995-AF90-F7437342B7CC}" destId="{D7E0EB8D-6BA8-4375-ADD4-8DE646365D57}" srcOrd="0" destOrd="0" presId="urn:microsoft.com/office/officeart/2009/3/layout/IncreasingArrowsProcess"/>
    <dgm:cxn modelId="{84462868-264B-4EE2-B902-011A82249774}" type="presOf" srcId="{2DC5B6C1-30CD-4534-BC0E-62CB9475F978}" destId="{720BBEF8-C066-49B1-9E09-C1FBE2769714}" srcOrd="0" destOrd="0" presId="urn:microsoft.com/office/officeart/2009/3/layout/IncreasingArrowsProcess"/>
    <dgm:cxn modelId="{D85CB3E1-C0FF-45B4-A967-FF7FEF259464}" type="presOf" srcId="{DEC8683E-9EA0-43E0-B609-405106468A0A}" destId="{C7DCE470-7E51-478C-A1F7-6EEBE7D7CFB3}" srcOrd="0" destOrd="0" presId="urn:microsoft.com/office/officeart/2009/3/layout/IncreasingArrowsProcess"/>
    <dgm:cxn modelId="{10150BA5-9D7F-4EFB-BA47-AEDCD41C112D}" type="presParOf" srcId="{720BBEF8-C066-49B1-9E09-C1FBE2769714}" destId="{DB5D1C36-1FE4-4650-8AD2-7C930C1E8918}" srcOrd="0" destOrd="0" presId="urn:microsoft.com/office/officeart/2009/3/layout/IncreasingArrowsProcess"/>
    <dgm:cxn modelId="{86D64A26-5C07-4C57-88DD-704F2A444E0C}" type="presParOf" srcId="{720BBEF8-C066-49B1-9E09-C1FBE2769714}" destId="{C7DCE470-7E51-478C-A1F7-6EEBE7D7CFB3}" srcOrd="1" destOrd="0" presId="urn:microsoft.com/office/officeart/2009/3/layout/IncreasingArrowsProcess"/>
    <dgm:cxn modelId="{3D5B47E1-AD25-472A-8014-5392E62DAB4F}" type="presParOf" srcId="{720BBEF8-C066-49B1-9E09-C1FBE2769714}" destId="{D7E0EB8D-6BA8-4375-ADD4-8DE646365D57}" srcOrd="2" destOrd="0" presId="urn:microsoft.com/office/officeart/2009/3/layout/IncreasingArrowsProces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7A2E442-CABB-47B8-877F-5E3A9DFFE1D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0549DC6-5341-4052-BE7D-9ACCB9404A3C}">
      <dgm:prSet phldrT="[Texto]" custT="1"/>
      <dgm:spPr/>
      <dgm:t>
        <a:bodyPr/>
        <a:lstStyle/>
        <a:p>
          <a:r>
            <a:rPr lang="es-ES" sz="1400" dirty="0" smtClean="0"/>
            <a:t>España</a:t>
          </a:r>
          <a:endParaRPr lang="es-ES" sz="1400" dirty="0"/>
        </a:p>
      </dgm:t>
    </dgm:pt>
    <dgm:pt modelId="{1C23208B-ABFE-4836-847B-F165D0C1F00B}" type="parTrans" cxnId="{36D502E5-AA93-4827-8722-83C3345EDF60}">
      <dgm:prSet/>
      <dgm:spPr/>
      <dgm:t>
        <a:bodyPr/>
        <a:lstStyle/>
        <a:p>
          <a:endParaRPr lang="es-ES" sz="2400"/>
        </a:p>
      </dgm:t>
    </dgm:pt>
    <dgm:pt modelId="{836FDA2D-33F5-4E27-841C-823ED787DA3B}" type="sibTrans" cxnId="{36D502E5-AA93-4827-8722-83C3345EDF60}">
      <dgm:prSet/>
      <dgm:spPr/>
      <dgm:t>
        <a:bodyPr/>
        <a:lstStyle/>
        <a:p>
          <a:endParaRPr lang="es-ES" sz="2400"/>
        </a:p>
      </dgm:t>
    </dgm:pt>
    <dgm:pt modelId="{95BDB540-D371-4770-9A5A-A68516A2C968}">
      <dgm:prSet phldrT="[Texto]" custT="1"/>
      <dgm:spPr/>
      <dgm:t>
        <a:bodyPr/>
        <a:lstStyle/>
        <a:p>
          <a:r>
            <a:rPr lang="es-MX" sz="1400" dirty="0" smtClean="0"/>
            <a:t>Chile</a:t>
          </a:r>
          <a:endParaRPr lang="es-ES" sz="1400" dirty="0"/>
        </a:p>
      </dgm:t>
    </dgm:pt>
    <dgm:pt modelId="{00C6CCB9-306E-47E8-95B3-6D2FAD7D3CD7}" type="parTrans" cxnId="{4F61AE88-D033-4F2F-9395-6B239F234971}">
      <dgm:prSet/>
      <dgm:spPr/>
      <dgm:t>
        <a:bodyPr/>
        <a:lstStyle/>
        <a:p>
          <a:endParaRPr lang="es-ES" sz="2400"/>
        </a:p>
      </dgm:t>
    </dgm:pt>
    <dgm:pt modelId="{0E03C37B-7E39-4638-AF3F-AF5C25E483B4}" type="sibTrans" cxnId="{4F61AE88-D033-4F2F-9395-6B239F234971}">
      <dgm:prSet/>
      <dgm:spPr/>
      <dgm:t>
        <a:bodyPr/>
        <a:lstStyle/>
        <a:p>
          <a:endParaRPr lang="es-ES" sz="2400"/>
        </a:p>
      </dgm:t>
    </dgm:pt>
    <dgm:pt modelId="{B3BBEBD6-066A-4F44-A3F1-2646B3AB9AF6}">
      <dgm:prSet phldrT="[Texto]" custT="1"/>
      <dgm:spPr/>
      <dgm:t>
        <a:bodyPr/>
        <a:lstStyle/>
        <a:p>
          <a:r>
            <a:rPr lang="es-MX" sz="1400" dirty="0" smtClean="0"/>
            <a:t>Argentina</a:t>
          </a:r>
          <a:endParaRPr lang="es-ES" sz="1400" dirty="0"/>
        </a:p>
      </dgm:t>
    </dgm:pt>
    <dgm:pt modelId="{216D0A1A-E69F-49E5-B3DC-B8EB61A03C44}" type="parTrans" cxnId="{C84E6F7D-01D2-4E25-AC26-703C5E1CD9AE}">
      <dgm:prSet/>
      <dgm:spPr/>
      <dgm:t>
        <a:bodyPr/>
        <a:lstStyle/>
        <a:p>
          <a:endParaRPr lang="es-ES" sz="2400"/>
        </a:p>
      </dgm:t>
    </dgm:pt>
    <dgm:pt modelId="{93BD2C50-61EF-4C9D-982C-41235342D193}" type="sibTrans" cxnId="{C84E6F7D-01D2-4E25-AC26-703C5E1CD9AE}">
      <dgm:prSet/>
      <dgm:spPr/>
      <dgm:t>
        <a:bodyPr/>
        <a:lstStyle/>
        <a:p>
          <a:endParaRPr lang="es-ES" sz="2400"/>
        </a:p>
      </dgm:t>
    </dgm:pt>
    <dgm:pt modelId="{8A95F009-4523-4BD2-971E-E753B1923C39}">
      <dgm:prSet phldrT="[Texto]" custT="1"/>
      <dgm:spPr/>
      <dgm:t>
        <a:bodyPr/>
        <a:lstStyle/>
        <a:p>
          <a:r>
            <a:rPr lang="es-MX" sz="1400" dirty="0" smtClean="0"/>
            <a:t>Reino Unido</a:t>
          </a:r>
          <a:endParaRPr lang="es-ES" sz="1400" dirty="0"/>
        </a:p>
      </dgm:t>
    </dgm:pt>
    <dgm:pt modelId="{156D0F69-39F0-4CEF-9747-E1962A661FDC}" type="parTrans" cxnId="{EBC9BBB5-B15D-4DDE-83B1-36B8EF627458}">
      <dgm:prSet/>
      <dgm:spPr/>
      <dgm:t>
        <a:bodyPr/>
        <a:lstStyle/>
        <a:p>
          <a:endParaRPr lang="es-ES" sz="2400"/>
        </a:p>
      </dgm:t>
    </dgm:pt>
    <dgm:pt modelId="{4A099F6C-0226-4E9D-8F79-2F0BDC4CC0FD}" type="sibTrans" cxnId="{EBC9BBB5-B15D-4DDE-83B1-36B8EF627458}">
      <dgm:prSet/>
      <dgm:spPr/>
      <dgm:t>
        <a:bodyPr/>
        <a:lstStyle/>
        <a:p>
          <a:endParaRPr lang="es-ES" sz="2400"/>
        </a:p>
      </dgm:t>
    </dgm:pt>
    <dgm:pt modelId="{1F3473F9-5B05-4508-9D4A-AD2C213F679A}" type="pres">
      <dgm:prSet presAssocID="{07A2E442-CABB-47B8-877F-5E3A9DFFE1D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90984BA2-B523-470C-BE61-CA942C525A9E}" type="pres">
      <dgm:prSet presAssocID="{07A2E442-CABB-47B8-877F-5E3A9DFFE1DD}" presName="Name1" presStyleCnt="0"/>
      <dgm:spPr/>
    </dgm:pt>
    <dgm:pt modelId="{E883FF40-8324-4C73-8DCB-048D659D3F05}" type="pres">
      <dgm:prSet presAssocID="{07A2E442-CABB-47B8-877F-5E3A9DFFE1DD}" presName="cycle" presStyleCnt="0"/>
      <dgm:spPr/>
    </dgm:pt>
    <dgm:pt modelId="{97739538-C5F7-4F27-943C-91CBB0D573E6}" type="pres">
      <dgm:prSet presAssocID="{07A2E442-CABB-47B8-877F-5E3A9DFFE1DD}" presName="srcNode" presStyleLbl="node1" presStyleIdx="0" presStyleCnt="4"/>
      <dgm:spPr/>
    </dgm:pt>
    <dgm:pt modelId="{8FF9CD5D-DEB7-4891-B839-AA4F168B1360}" type="pres">
      <dgm:prSet presAssocID="{07A2E442-CABB-47B8-877F-5E3A9DFFE1DD}" presName="conn" presStyleLbl="parChTrans1D2" presStyleIdx="0" presStyleCnt="1"/>
      <dgm:spPr/>
      <dgm:t>
        <a:bodyPr/>
        <a:lstStyle/>
        <a:p>
          <a:endParaRPr lang="es-ES"/>
        </a:p>
      </dgm:t>
    </dgm:pt>
    <dgm:pt modelId="{E09FF127-FB4C-4933-8197-D0A8F5A3A249}" type="pres">
      <dgm:prSet presAssocID="{07A2E442-CABB-47B8-877F-5E3A9DFFE1DD}" presName="extraNode" presStyleLbl="node1" presStyleIdx="0" presStyleCnt="4"/>
      <dgm:spPr/>
    </dgm:pt>
    <dgm:pt modelId="{4CD9FEDB-F819-418C-AD55-7F1A0F1ACDA4}" type="pres">
      <dgm:prSet presAssocID="{07A2E442-CABB-47B8-877F-5E3A9DFFE1DD}" presName="dstNode" presStyleLbl="node1" presStyleIdx="0" presStyleCnt="4"/>
      <dgm:spPr/>
    </dgm:pt>
    <dgm:pt modelId="{AE6791D3-CAAF-4CC8-BA30-E97A55EF5F43}" type="pres">
      <dgm:prSet presAssocID="{D0549DC6-5341-4052-BE7D-9ACCB9404A3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BD8089-CD18-4BCE-AD0A-5C82FA8957AE}" type="pres">
      <dgm:prSet presAssocID="{D0549DC6-5341-4052-BE7D-9ACCB9404A3C}" presName="accent_1" presStyleCnt="0"/>
      <dgm:spPr/>
    </dgm:pt>
    <dgm:pt modelId="{7AAFAB70-0A44-4431-81C5-3D64E9DCBEC6}" type="pres">
      <dgm:prSet presAssocID="{D0549DC6-5341-4052-BE7D-9ACCB9404A3C}" presName="accentRepeatNode" presStyleLbl="solidFgAcc1" presStyleIdx="0" presStyleCnt="4"/>
      <dgm:spPr/>
    </dgm:pt>
    <dgm:pt modelId="{80631526-D313-44AB-ADCB-AB6FDBA989D8}" type="pres">
      <dgm:prSet presAssocID="{95BDB540-D371-4770-9A5A-A68516A2C968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DD0568-7078-408B-A9D8-0E8EABFFFEF9}" type="pres">
      <dgm:prSet presAssocID="{95BDB540-D371-4770-9A5A-A68516A2C968}" presName="accent_2" presStyleCnt="0"/>
      <dgm:spPr/>
    </dgm:pt>
    <dgm:pt modelId="{E79BEE6F-3BCE-4D6B-ABCF-01DE1AEC8487}" type="pres">
      <dgm:prSet presAssocID="{95BDB540-D371-4770-9A5A-A68516A2C968}" presName="accentRepeatNode" presStyleLbl="solidFgAcc1" presStyleIdx="1" presStyleCnt="4"/>
      <dgm:spPr/>
    </dgm:pt>
    <dgm:pt modelId="{910E7E43-CF3A-43A6-8F30-99088858224A}" type="pres">
      <dgm:prSet presAssocID="{B3BBEBD6-066A-4F44-A3F1-2646B3AB9AF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07262C-487B-4339-A07A-CE17BE6BFDA6}" type="pres">
      <dgm:prSet presAssocID="{B3BBEBD6-066A-4F44-A3F1-2646B3AB9AF6}" presName="accent_3" presStyleCnt="0"/>
      <dgm:spPr/>
    </dgm:pt>
    <dgm:pt modelId="{F70800C1-39D6-4F55-9C70-6893BD65B89E}" type="pres">
      <dgm:prSet presAssocID="{B3BBEBD6-066A-4F44-A3F1-2646B3AB9AF6}" presName="accentRepeatNode" presStyleLbl="solidFgAcc1" presStyleIdx="2" presStyleCnt="4"/>
      <dgm:spPr/>
    </dgm:pt>
    <dgm:pt modelId="{CCAE7854-7CAD-4FA6-957E-DFB20D74ADF9}" type="pres">
      <dgm:prSet presAssocID="{8A95F009-4523-4BD2-971E-E753B1923C39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8FB518-8D4D-4D23-8088-35FC3B54B03A}" type="pres">
      <dgm:prSet presAssocID="{8A95F009-4523-4BD2-971E-E753B1923C39}" presName="accent_4" presStyleCnt="0"/>
      <dgm:spPr/>
    </dgm:pt>
    <dgm:pt modelId="{AE4C1DFD-005B-42CE-B818-7A16596B6AFE}" type="pres">
      <dgm:prSet presAssocID="{8A95F009-4523-4BD2-971E-E753B1923C39}" presName="accentRepeatNode" presStyleLbl="solidFgAcc1" presStyleIdx="3" presStyleCnt="4"/>
      <dgm:spPr/>
    </dgm:pt>
  </dgm:ptLst>
  <dgm:cxnLst>
    <dgm:cxn modelId="{36D502E5-AA93-4827-8722-83C3345EDF60}" srcId="{07A2E442-CABB-47B8-877F-5E3A9DFFE1DD}" destId="{D0549DC6-5341-4052-BE7D-9ACCB9404A3C}" srcOrd="0" destOrd="0" parTransId="{1C23208B-ABFE-4836-847B-F165D0C1F00B}" sibTransId="{836FDA2D-33F5-4E27-841C-823ED787DA3B}"/>
    <dgm:cxn modelId="{4104B491-F02A-4047-AAA6-DFD6F8B0EE73}" type="presOf" srcId="{8A95F009-4523-4BD2-971E-E753B1923C39}" destId="{CCAE7854-7CAD-4FA6-957E-DFB20D74ADF9}" srcOrd="0" destOrd="0" presId="urn:microsoft.com/office/officeart/2008/layout/VerticalCurvedList"/>
    <dgm:cxn modelId="{4F61AE88-D033-4F2F-9395-6B239F234971}" srcId="{07A2E442-CABB-47B8-877F-5E3A9DFFE1DD}" destId="{95BDB540-D371-4770-9A5A-A68516A2C968}" srcOrd="1" destOrd="0" parTransId="{00C6CCB9-306E-47E8-95B3-6D2FAD7D3CD7}" sibTransId="{0E03C37B-7E39-4638-AF3F-AF5C25E483B4}"/>
    <dgm:cxn modelId="{EBC9BBB5-B15D-4DDE-83B1-36B8EF627458}" srcId="{07A2E442-CABB-47B8-877F-5E3A9DFFE1DD}" destId="{8A95F009-4523-4BD2-971E-E753B1923C39}" srcOrd="3" destOrd="0" parTransId="{156D0F69-39F0-4CEF-9747-E1962A661FDC}" sibTransId="{4A099F6C-0226-4E9D-8F79-2F0BDC4CC0FD}"/>
    <dgm:cxn modelId="{3BBA272B-85C6-45B0-AF6B-4BF7D5C8756C}" type="presOf" srcId="{836FDA2D-33F5-4E27-841C-823ED787DA3B}" destId="{8FF9CD5D-DEB7-4891-B839-AA4F168B1360}" srcOrd="0" destOrd="0" presId="urn:microsoft.com/office/officeart/2008/layout/VerticalCurvedList"/>
    <dgm:cxn modelId="{36333132-3D45-472D-AFD8-2056E456E1E9}" type="presOf" srcId="{D0549DC6-5341-4052-BE7D-9ACCB9404A3C}" destId="{AE6791D3-CAAF-4CC8-BA30-E97A55EF5F43}" srcOrd="0" destOrd="0" presId="urn:microsoft.com/office/officeart/2008/layout/VerticalCurvedList"/>
    <dgm:cxn modelId="{59BB58D0-7B13-4BF3-9A78-AA14DB5A29B6}" type="presOf" srcId="{B3BBEBD6-066A-4F44-A3F1-2646B3AB9AF6}" destId="{910E7E43-CF3A-43A6-8F30-99088858224A}" srcOrd="0" destOrd="0" presId="urn:microsoft.com/office/officeart/2008/layout/VerticalCurvedList"/>
    <dgm:cxn modelId="{274C8ABC-B958-4D79-A79A-690A83167D39}" type="presOf" srcId="{95BDB540-D371-4770-9A5A-A68516A2C968}" destId="{80631526-D313-44AB-ADCB-AB6FDBA989D8}" srcOrd="0" destOrd="0" presId="urn:microsoft.com/office/officeart/2008/layout/VerticalCurvedList"/>
    <dgm:cxn modelId="{C84E6F7D-01D2-4E25-AC26-703C5E1CD9AE}" srcId="{07A2E442-CABB-47B8-877F-5E3A9DFFE1DD}" destId="{B3BBEBD6-066A-4F44-A3F1-2646B3AB9AF6}" srcOrd="2" destOrd="0" parTransId="{216D0A1A-E69F-49E5-B3DC-B8EB61A03C44}" sibTransId="{93BD2C50-61EF-4C9D-982C-41235342D193}"/>
    <dgm:cxn modelId="{FD037DED-D438-4E58-BE02-3AFC08D7A338}" type="presOf" srcId="{07A2E442-CABB-47B8-877F-5E3A9DFFE1DD}" destId="{1F3473F9-5B05-4508-9D4A-AD2C213F679A}" srcOrd="0" destOrd="0" presId="urn:microsoft.com/office/officeart/2008/layout/VerticalCurvedList"/>
    <dgm:cxn modelId="{C2320C17-F1F0-442A-9E1F-4A25BD00AC64}" type="presParOf" srcId="{1F3473F9-5B05-4508-9D4A-AD2C213F679A}" destId="{90984BA2-B523-470C-BE61-CA942C525A9E}" srcOrd="0" destOrd="0" presId="urn:microsoft.com/office/officeart/2008/layout/VerticalCurvedList"/>
    <dgm:cxn modelId="{1E993C6D-4DD2-4104-9D00-E470EBC3A18E}" type="presParOf" srcId="{90984BA2-B523-470C-BE61-CA942C525A9E}" destId="{E883FF40-8324-4C73-8DCB-048D659D3F05}" srcOrd="0" destOrd="0" presId="urn:microsoft.com/office/officeart/2008/layout/VerticalCurvedList"/>
    <dgm:cxn modelId="{17A66ACC-0823-4BFD-8D9F-99E579D6C70B}" type="presParOf" srcId="{E883FF40-8324-4C73-8DCB-048D659D3F05}" destId="{97739538-C5F7-4F27-943C-91CBB0D573E6}" srcOrd="0" destOrd="0" presId="urn:microsoft.com/office/officeart/2008/layout/VerticalCurvedList"/>
    <dgm:cxn modelId="{FEB6B088-068B-4ABC-9A38-0D1E1958303D}" type="presParOf" srcId="{E883FF40-8324-4C73-8DCB-048D659D3F05}" destId="{8FF9CD5D-DEB7-4891-B839-AA4F168B1360}" srcOrd="1" destOrd="0" presId="urn:microsoft.com/office/officeart/2008/layout/VerticalCurvedList"/>
    <dgm:cxn modelId="{F1CEA22A-D27D-4B11-8330-103D8567573C}" type="presParOf" srcId="{E883FF40-8324-4C73-8DCB-048D659D3F05}" destId="{E09FF127-FB4C-4933-8197-D0A8F5A3A249}" srcOrd="2" destOrd="0" presId="urn:microsoft.com/office/officeart/2008/layout/VerticalCurvedList"/>
    <dgm:cxn modelId="{8A75F17F-1BA1-4B22-8835-72B1CBCF05C1}" type="presParOf" srcId="{E883FF40-8324-4C73-8DCB-048D659D3F05}" destId="{4CD9FEDB-F819-418C-AD55-7F1A0F1ACDA4}" srcOrd="3" destOrd="0" presId="urn:microsoft.com/office/officeart/2008/layout/VerticalCurvedList"/>
    <dgm:cxn modelId="{747D12E4-C798-4249-B9D5-37A00A515CFF}" type="presParOf" srcId="{90984BA2-B523-470C-BE61-CA942C525A9E}" destId="{AE6791D3-CAAF-4CC8-BA30-E97A55EF5F43}" srcOrd="1" destOrd="0" presId="urn:microsoft.com/office/officeart/2008/layout/VerticalCurvedList"/>
    <dgm:cxn modelId="{FDA5241A-7167-40E6-978F-4F38D285E1A6}" type="presParOf" srcId="{90984BA2-B523-470C-BE61-CA942C525A9E}" destId="{4CBD8089-CD18-4BCE-AD0A-5C82FA8957AE}" srcOrd="2" destOrd="0" presId="urn:microsoft.com/office/officeart/2008/layout/VerticalCurvedList"/>
    <dgm:cxn modelId="{744229FB-A6D1-482E-A700-7A478FBD58B0}" type="presParOf" srcId="{4CBD8089-CD18-4BCE-AD0A-5C82FA8957AE}" destId="{7AAFAB70-0A44-4431-81C5-3D64E9DCBEC6}" srcOrd="0" destOrd="0" presId="urn:microsoft.com/office/officeart/2008/layout/VerticalCurvedList"/>
    <dgm:cxn modelId="{260666E4-F6F1-4C85-BCA5-09E845FF9163}" type="presParOf" srcId="{90984BA2-B523-470C-BE61-CA942C525A9E}" destId="{80631526-D313-44AB-ADCB-AB6FDBA989D8}" srcOrd="3" destOrd="0" presId="urn:microsoft.com/office/officeart/2008/layout/VerticalCurvedList"/>
    <dgm:cxn modelId="{0C710DB4-2051-448C-A9FD-A61383102555}" type="presParOf" srcId="{90984BA2-B523-470C-BE61-CA942C525A9E}" destId="{C6DD0568-7078-408B-A9D8-0E8EABFFFEF9}" srcOrd="4" destOrd="0" presId="urn:microsoft.com/office/officeart/2008/layout/VerticalCurvedList"/>
    <dgm:cxn modelId="{A5253D79-744C-451D-9F5F-0E8E68E4A55E}" type="presParOf" srcId="{C6DD0568-7078-408B-A9D8-0E8EABFFFEF9}" destId="{E79BEE6F-3BCE-4D6B-ABCF-01DE1AEC8487}" srcOrd="0" destOrd="0" presId="urn:microsoft.com/office/officeart/2008/layout/VerticalCurvedList"/>
    <dgm:cxn modelId="{0E42A815-E4E6-4812-9888-685B883A3A8C}" type="presParOf" srcId="{90984BA2-B523-470C-BE61-CA942C525A9E}" destId="{910E7E43-CF3A-43A6-8F30-99088858224A}" srcOrd="5" destOrd="0" presId="urn:microsoft.com/office/officeart/2008/layout/VerticalCurvedList"/>
    <dgm:cxn modelId="{B591BD8D-28EC-4534-B6CF-0DE37842C0BF}" type="presParOf" srcId="{90984BA2-B523-470C-BE61-CA942C525A9E}" destId="{F107262C-487B-4339-A07A-CE17BE6BFDA6}" srcOrd="6" destOrd="0" presId="urn:microsoft.com/office/officeart/2008/layout/VerticalCurvedList"/>
    <dgm:cxn modelId="{7630BA0A-2246-4733-AA2D-5DE3FBEDBD11}" type="presParOf" srcId="{F107262C-487B-4339-A07A-CE17BE6BFDA6}" destId="{F70800C1-39D6-4F55-9C70-6893BD65B89E}" srcOrd="0" destOrd="0" presId="urn:microsoft.com/office/officeart/2008/layout/VerticalCurvedList"/>
    <dgm:cxn modelId="{CCA939B4-AF06-4904-8CCE-1E5BC16C772B}" type="presParOf" srcId="{90984BA2-B523-470C-BE61-CA942C525A9E}" destId="{CCAE7854-7CAD-4FA6-957E-DFB20D74ADF9}" srcOrd="7" destOrd="0" presId="urn:microsoft.com/office/officeart/2008/layout/VerticalCurvedList"/>
    <dgm:cxn modelId="{EF83E4E6-5010-4B98-99BC-469F0A31AD26}" type="presParOf" srcId="{90984BA2-B523-470C-BE61-CA942C525A9E}" destId="{AF8FB518-8D4D-4D23-8088-35FC3B54B03A}" srcOrd="8" destOrd="0" presId="urn:microsoft.com/office/officeart/2008/layout/VerticalCurvedList"/>
    <dgm:cxn modelId="{D5B388BF-5DC8-41B8-A27F-804BEEA5E964}" type="presParOf" srcId="{AF8FB518-8D4D-4D23-8088-35FC3B54B03A}" destId="{AE4C1DFD-005B-42CE-B818-7A16596B6AF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7A2E442-CABB-47B8-877F-5E3A9DFFE1D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0549DC6-5341-4052-BE7D-9ACCB9404A3C}">
      <dgm:prSet phldrT="[Texto]" custT="1"/>
      <dgm:spPr/>
      <dgm:t>
        <a:bodyPr/>
        <a:lstStyle/>
        <a:p>
          <a:r>
            <a:rPr lang="es-MX" sz="1400" u="none" dirty="0" smtClean="0"/>
            <a:t>Gobierno de la República de México.</a:t>
          </a:r>
          <a:endParaRPr lang="es-ES" sz="1400" dirty="0"/>
        </a:p>
      </dgm:t>
    </dgm:pt>
    <dgm:pt modelId="{1C23208B-ABFE-4836-847B-F165D0C1F00B}" type="parTrans" cxnId="{36D502E5-AA93-4827-8722-83C3345EDF60}">
      <dgm:prSet/>
      <dgm:spPr/>
      <dgm:t>
        <a:bodyPr/>
        <a:lstStyle/>
        <a:p>
          <a:endParaRPr lang="es-ES" sz="2400"/>
        </a:p>
      </dgm:t>
    </dgm:pt>
    <dgm:pt modelId="{836FDA2D-33F5-4E27-841C-823ED787DA3B}" type="sibTrans" cxnId="{36D502E5-AA93-4827-8722-83C3345EDF60}">
      <dgm:prSet/>
      <dgm:spPr/>
      <dgm:t>
        <a:bodyPr/>
        <a:lstStyle/>
        <a:p>
          <a:endParaRPr lang="es-ES" sz="2400"/>
        </a:p>
      </dgm:t>
    </dgm:pt>
    <dgm:pt modelId="{95BDB540-D371-4770-9A5A-A68516A2C968}">
      <dgm:prSet phldrT="[Texto]" custT="1"/>
      <dgm:spPr/>
      <dgm:t>
        <a:bodyPr/>
        <a:lstStyle/>
        <a:p>
          <a:r>
            <a:rPr lang="es-MX" sz="1400" u="none" dirty="0" smtClean="0"/>
            <a:t>Puebla.</a:t>
          </a:r>
          <a:endParaRPr lang="es-ES" sz="1400" dirty="0"/>
        </a:p>
      </dgm:t>
    </dgm:pt>
    <dgm:pt modelId="{00C6CCB9-306E-47E8-95B3-6D2FAD7D3CD7}" type="parTrans" cxnId="{4F61AE88-D033-4F2F-9395-6B239F234971}">
      <dgm:prSet/>
      <dgm:spPr/>
      <dgm:t>
        <a:bodyPr/>
        <a:lstStyle/>
        <a:p>
          <a:endParaRPr lang="es-ES" sz="2400"/>
        </a:p>
      </dgm:t>
    </dgm:pt>
    <dgm:pt modelId="{0E03C37B-7E39-4638-AF3F-AF5C25E483B4}" type="sibTrans" cxnId="{4F61AE88-D033-4F2F-9395-6B239F234971}">
      <dgm:prSet/>
      <dgm:spPr/>
      <dgm:t>
        <a:bodyPr/>
        <a:lstStyle/>
        <a:p>
          <a:endParaRPr lang="es-ES" sz="2400"/>
        </a:p>
      </dgm:t>
    </dgm:pt>
    <dgm:pt modelId="{B3BBEBD6-066A-4F44-A3F1-2646B3AB9AF6}">
      <dgm:prSet phldrT="[Texto]" custT="1"/>
      <dgm:spPr/>
      <dgm:t>
        <a:bodyPr/>
        <a:lstStyle/>
        <a:p>
          <a:r>
            <a:rPr lang="es-MX" sz="1400" u="none" dirty="0" smtClean="0"/>
            <a:t>Colima.</a:t>
          </a:r>
          <a:endParaRPr lang="es-ES" sz="1400" dirty="0"/>
        </a:p>
      </dgm:t>
    </dgm:pt>
    <dgm:pt modelId="{216D0A1A-E69F-49E5-B3DC-B8EB61A03C44}" type="parTrans" cxnId="{C84E6F7D-01D2-4E25-AC26-703C5E1CD9AE}">
      <dgm:prSet/>
      <dgm:spPr/>
      <dgm:t>
        <a:bodyPr/>
        <a:lstStyle/>
        <a:p>
          <a:endParaRPr lang="es-ES" sz="2400"/>
        </a:p>
      </dgm:t>
    </dgm:pt>
    <dgm:pt modelId="{93BD2C50-61EF-4C9D-982C-41235342D193}" type="sibTrans" cxnId="{C84E6F7D-01D2-4E25-AC26-703C5E1CD9AE}">
      <dgm:prSet/>
      <dgm:spPr/>
      <dgm:t>
        <a:bodyPr/>
        <a:lstStyle/>
        <a:p>
          <a:endParaRPr lang="es-ES" sz="2400"/>
        </a:p>
      </dgm:t>
    </dgm:pt>
    <dgm:pt modelId="{8A95F009-4523-4BD2-971E-E753B1923C39}">
      <dgm:prSet phldrT="[Texto]" custT="1"/>
      <dgm:spPr/>
      <dgm:t>
        <a:bodyPr/>
        <a:lstStyle/>
        <a:p>
          <a:endParaRPr lang="es-ES" sz="1400" dirty="0"/>
        </a:p>
      </dgm:t>
    </dgm:pt>
    <dgm:pt modelId="{4A099F6C-0226-4E9D-8F79-2F0BDC4CC0FD}" type="sibTrans" cxnId="{EBC9BBB5-B15D-4DDE-83B1-36B8EF627458}">
      <dgm:prSet/>
      <dgm:spPr/>
      <dgm:t>
        <a:bodyPr/>
        <a:lstStyle/>
        <a:p>
          <a:endParaRPr lang="es-ES" sz="2400"/>
        </a:p>
      </dgm:t>
    </dgm:pt>
    <dgm:pt modelId="{156D0F69-39F0-4CEF-9747-E1962A661FDC}" type="parTrans" cxnId="{EBC9BBB5-B15D-4DDE-83B1-36B8EF627458}">
      <dgm:prSet/>
      <dgm:spPr/>
      <dgm:t>
        <a:bodyPr/>
        <a:lstStyle/>
        <a:p>
          <a:endParaRPr lang="es-ES" sz="2400"/>
        </a:p>
      </dgm:t>
    </dgm:pt>
    <dgm:pt modelId="{1F3473F9-5B05-4508-9D4A-AD2C213F679A}" type="pres">
      <dgm:prSet presAssocID="{07A2E442-CABB-47B8-877F-5E3A9DFFE1D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90984BA2-B523-470C-BE61-CA942C525A9E}" type="pres">
      <dgm:prSet presAssocID="{07A2E442-CABB-47B8-877F-5E3A9DFFE1DD}" presName="Name1" presStyleCnt="0"/>
      <dgm:spPr/>
    </dgm:pt>
    <dgm:pt modelId="{E883FF40-8324-4C73-8DCB-048D659D3F05}" type="pres">
      <dgm:prSet presAssocID="{07A2E442-CABB-47B8-877F-5E3A9DFFE1DD}" presName="cycle" presStyleCnt="0"/>
      <dgm:spPr/>
    </dgm:pt>
    <dgm:pt modelId="{97739538-C5F7-4F27-943C-91CBB0D573E6}" type="pres">
      <dgm:prSet presAssocID="{07A2E442-CABB-47B8-877F-5E3A9DFFE1DD}" presName="srcNode" presStyleLbl="node1" presStyleIdx="0" presStyleCnt="4"/>
      <dgm:spPr/>
    </dgm:pt>
    <dgm:pt modelId="{8FF9CD5D-DEB7-4891-B839-AA4F168B1360}" type="pres">
      <dgm:prSet presAssocID="{07A2E442-CABB-47B8-877F-5E3A9DFFE1DD}" presName="conn" presStyleLbl="parChTrans1D2" presStyleIdx="0" presStyleCnt="1"/>
      <dgm:spPr/>
      <dgm:t>
        <a:bodyPr/>
        <a:lstStyle/>
        <a:p>
          <a:endParaRPr lang="es-ES"/>
        </a:p>
      </dgm:t>
    </dgm:pt>
    <dgm:pt modelId="{E09FF127-FB4C-4933-8197-D0A8F5A3A249}" type="pres">
      <dgm:prSet presAssocID="{07A2E442-CABB-47B8-877F-5E3A9DFFE1DD}" presName="extraNode" presStyleLbl="node1" presStyleIdx="0" presStyleCnt="4"/>
      <dgm:spPr/>
    </dgm:pt>
    <dgm:pt modelId="{4CD9FEDB-F819-418C-AD55-7F1A0F1ACDA4}" type="pres">
      <dgm:prSet presAssocID="{07A2E442-CABB-47B8-877F-5E3A9DFFE1DD}" presName="dstNode" presStyleLbl="node1" presStyleIdx="0" presStyleCnt="4"/>
      <dgm:spPr/>
    </dgm:pt>
    <dgm:pt modelId="{AE6791D3-CAAF-4CC8-BA30-E97A55EF5F43}" type="pres">
      <dgm:prSet presAssocID="{D0549DC6-5341-4052-BE7D-9ACCB9404A3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BD8089-CD18-4BCE-AD0A-5C82FA8957AE}" type="pres">
      <dgm:prSet presAssocID="{D0549DC6-5341-4052-BE7D-9ACCB9404A3C}" presName="accent_1" presStyleCnt="0"/>
      <dgm:spPr/>
    </dgm:pt>
    <dgm:pt modelId="{7AAFAB70-0A44-4431-81C5-3D64E9DCBEC6}" type="pres">
      <dgm:prSet presAssocID="{D0549DC6-5341-4052-BE7D-9ACCB9404A3C}" presName="accentRepeatNode" presStyleLbl="solidFgAcc1" presStyleIdx="0" presStyleCnt="4"/>
      <dgm:spPr/>
    </dgm:pt>
    <dgm:pt modelId="{80631526-D313-44AB-ADCB-AB6FDBA989D8}" type="pres">
      <dgm:prSet presAssocID="{95BDB540-D371-4770-9A5A-A68516A2C968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DD0568-7078-408B-A9D8-0E8EABFFFEF9}" type="pres">
      <dgm:prSet presAssocID="{95BDB540-D371-4770-9A5A-A68516A2C968}" presName="accent_2" presStyleCnt="0"/>
      <dgm:spPr/>
    </dgm:pt>
    <dgm:pt modelId="{E79BEE6F-3BCE-4D6B-ABCF-01DE1AEC8487}" type="pres">
      <dgm:prSet presAssocID="{95BDB540-D371-4770-9A5A-A68516A2C968}" presName="accentRepeatNode" presStyleLbl="solidFgAcc1" presStyleIdx="1" presStyleCnt="4"/>
      <dgm:spPr/>
    </dgm:pt>
    <dgm:pt modelId="{910E7E43-CF3A-43A6-8F30-99088858224A}" type="pres">
      <dgm:prSet presAssocID="{B3BBEBD6-066A-4F44-A3F1-2646B3AB9AF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07262C-487B-4339-A07A-CE17BE6BFDA6}" type="pres">
      <dgm:prSet presAssocID="{B3BBEBD6-066A-4F44-A3F1-2646B3AB9AF6}" presName="accent_3" presStyleCnt="0"/>
      <dgm:spPr/>
    </dgm:pt>
    <dgm:pt modelId="{F70800C1-39D6-4F55-9C70-6893BD65B89E}" type="pres">
      <dgm:prSet presAssocID="{B3BBEBD6-066A-4F44-A3F1-2646B3AB9AF6}" presName="accentRepeatNode" presStyleLbl="solidFgAcc1" presStyleIdx="2" presStyleCnt="4"/>
      <dgm:spPr/>
    </dgm:pt>
    <dgm:pt modelId="{CCAE7854-7CAD-4FA6-957E-DFB20D74ADF9}" type="pres">
      <dgm:prSet presAssocID="{8A95F009-4523-4BD2-971E-E753B1923C39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8FB518-8D4D-4D23-8088-35FC3B54B03A}" type="pres">
      <dgm:prSet presAssocID="{8A95F009-4523-4BD2-971E-E753B1923C39}" presName="accent_4" presStyleCnt="0"/>
      <dgm:spPr/>
    </dgm:pt>
    <dgm:pt modelId="{AE4C1DFD-005B-42CE-B818-7A16596B6AFE}" type="pres">
      <dgm:prSet presAssocID="{8A95F009-4523-4BD2-971E-E753B1923C39}" presName="accentRepeatNode" presStyleLbl="solidFgAcc1" presStyleIdx="3" presStyleCnt="4"/>
      <dgm:spPr/>
    </dgm:pt>
  </dgm:ptLst>
  <dgm:cxnLst>
    <dgm:cxn modelId="{36D502E5-AA93-4827-8722-83C3345EDF60}" srcId="{07A2E442-CABB-47B8-877F-5E3A9DFFE1DD}" destId="{D0549DC6-5341-4052-BE7D-9ACCB9404A3C}" srcOrd="0" destOrd="0" parTransId="{1C23208B-ABFE-4836-847B-F165D0C1F00B}" sibTransId="{836FDA2D-33F5-4E27-841C-823ED787DA3B}"/>
    <dgm:cxn modelId="{4104B491-F02A-4047-AAA6-DFD6F8B0EE73}" type="presOf" srcId="{8A95F009-4523-4BD2-971E-E753B1923C39}" destId="{CCAE7854-7CAD-4FA6-957E-DFB20D74ADF9}" srcOrd="0" destOrd="0" presId="urn:microsoft.com/office/officeart/2008/layout/VerticalCurvedList"/>
    <dgm:cxn modelId="{4F61AE88-D033-4F2F-9395-6B239F234971}" srcId="{07A2E442-CABB-47B8-877F-5E3A9DFFE1DD}" destId="{95BDB540-D371-4770-9A5A-A68516A2C968}" srcOrd="1" destOrd="0" parTransId="{00C6CCB9-306E-47E8-95B3-6D2FAD7D3CD7}" sibTransId="{0E03C37B-7E39-4638-AF3F-AF5C25E483B4}"/>
    <dgm:cxn modelId="{EBC9BBB5-B15D-4DDE-83B1-36B8EF627458}" srcId="{07A2E442-CABB-47B8-877F-5E3A9DFFE1DD}" destId="{8A95F009-4523-4BD2-971E-E753B1923C39}" srcOrd="3" destOrd="0" parTransId="{156D0F69-39F0-4CEF-9747-E1962A661FDC}" sibTransId="{4A099F6C-0226-4E9D-8F79-2F0BDC4CC0FD}"/>
    <dgm:cxn modelId="{3BBA272B-85C6-45B0-AF6B-4BF7D5C8756C}" type="presOf" srcId="{836FDA2D-33F5-4E27-841C-823ED787DA3B}" destId="{8FF9CD5D-DEB7-4891-B839-AA4F168B1360}" srcOrd="0" destOrd="0" presId="urn:microsoft.com/office/officeart/2008/layout/VerticalCurvedList"/>
    <dgm:cxn modelId="{36333132-3D45-472D-AFD8-2056E456E1E9}" type="presOf" srcId="{D0549DC6-5341-4052-BE7D-9ACCB9404A3C}" destId="{AE6791D3-CAAF-4CC8-BA30-E97A55EF5F43}" srcOrd="0" destOrd="0" presId="urn:microsoft.com/office/officeart/2008/layout/VerticalCurvedList"/>
    <dgm:cxn modelId="{59BB58D0-7B13-4BF3-9A78-AA14DB5A29B6}" type="presOf" srcId="{B3BBEBD6-066A-4F44-A3F1-2646B3AB9AF6}" destId="{910E7E43-CF3A-43A6-8F30-99088858224A}" srcOrd="0" destOrd="0" presId="urn:microsoft.com/office/officeart/2008/layout/VerticalCurvedList"/>
    <dgm:cxn modelId="{274C8ABC-B958-4D79-A79A-690A83167D39}" type="presOf" srcId="{95BDB540-D371-4770-9A5A-A68516A2C968}" destId="{80631526-D313-44AB-ADCB-AB6FDBA989D8}" srcOrd="0" destOrd="0" presId="urn:microsoft.com/office/officeart/2008/layout/VerticalCurvedList"/>
    <dgm:cxn modelId="{C84E6F7D-01D2-4E25-AC26-703C5E1CD9AE}" srcId="{07A2E442-CABB-47B8-877F-5E3A9DFFE1DD}" destId="{B3BBEBD6-066A-4F44-A3F1-2646B3AB9AF6}" srcOrd="2" destOrd="0" parTransId="{216D0A1A-E69F-49E5-B3DC-B8EB61A03C44}" sibTransId="{93BD2C50-61EF-4C9D-982C-41235342D193}"/>
    <dgm:cxn modelId="{FD037DED-D438-4E58-BE02-3AFC08D7A338}" type="presOf" srcId="{07A2E442-CABB-47B8-877F-5E3A9DFFE1DD}" destId="{1F3473F9-5B05-4508-9D4A-AD2C213F679A}" srcOrd="0" destOrd="0" presId="urn:microsoft.com/office/officeart/2008/layout/VerticalCurvedList"/>
    <dgm:cxn modelId="{C2320C17-F1F0-442A-9E1F-4A25BD00AC64}" type="presParOf" srcId="{1F3473F9-5B05-4508-9D4A-AD2C213F679A}" destId="{90984BA2-B523-470C-BE61-CA942C525A9E}" srcOrd="0" destOrd="0" presId="urn:microsoft.com/office/officeart/2008/layout/VerticalCurvedList"/>
    <dgm:cxn modelId="{1E993C6D-4DD2-4104-9D00-E470EBC3A18E}" type="presParOf" srcId="{90984BA2-B523-470C-BE61-CA942C525A9E}" destId="{E883FF40-8324-4C73-8DCB-048D659D3F05}" srcOrd="0" destOrd="0" presId="urn:microsoft.com/office/officeart/2008/layout/VerticalCurvedList"/>
    <dgm:cxn modelId="{17A66ACC-0823-4BFD-8D9F-99E579D6C70B}" type="presParOf" srcId="{E883FF40-8324-4C73-8DCB-048D659D3F05}" destId="{97739538-C5F7-4F27-943C-91CBB0D573E6}" srcOrd="0" destOrd="0" presId="urn:microsoft.com/office/officeart/2008/layout/VerticalCurvedList"/>
    <dgm:cxn modelId="{FEB6B088-068B-4ABC-9A38-0D1E1958303D}" type="presParOf" srcId="{E883FF40-8324-4C73-8DCB-048D659D3F05}" destId="{8FF9CD5D-DEB7-4891-B839-AA4F168B1360}" srcOrd="1" destOrd="0" presId="urn:microsoft.com/office/officeart/2008/layout/VerticalCurvedList"/>
    <dgm:cxn modelId="{F1CEA22A-D27D-4B11-8330-103D8567573C}" type="presParOf" srcId="{E883FF40-8324-4C73-8DCB-048D659D3F05}" destId="{E09FF127-FB4C-4933-8197-D0A8F5A3A249}" srcOrd="2" destOrd="0" presId="urn:microsoft.com/office/officeart/2008/layout/VerticalCurvedList"/>
    <dgm:cxn modelId="{8A75F17F-1BA1-4B22-8835-72B1CBCF05C1}" type="presParOf" srcId="{E883FF40-8324-4C73-8DCB-048D659D3F05}" destId="{4CD9FEDB-F819-418C-AD55-7F1A0F1ACDA4}" srcOrd="3" destOrd="0" presId="urn:microsoft.com/office/officeart/2008/layout/VerticalCurvedList"/>
    <dgm:cxn modelId="{747D12E4-C798-4249-B9D5-37A00A515CFF}" type="presParOf" srcId="{90984BA2-B523-470C-BE61-CA942C525A9E}" destId="{AE6791D3-CAAF-4CC8-BA30-E97A55EF5F43}" srcOrd="1" destOrd="0" presId="urn:microsoft.com/office/officeart/2008/layout/VerticalCurvedList"/>
    <dgm:cxn modelId="{FDA5241A-7167-40E6-978F-4F38D285E1A6}" type="presParOf" srcId="{90984BA2-B523-470C-BE61-CA942C525A9E}" destId="{4CBD8089-CD18-4BCE-AD0A-5C82FA8957AE}" srcOrd="2" destOrd="0" presId="urn:microsoft.com/office/officeart/2008/layout/VerticalCurvedList"/>
    <dgm:cxn modelId="{744229FB-A6D1-482E-A700-7A478FBD58B0}" type="presParOf" srcId="{4CBD8089-CD18-4BCE-AD0A-5C82FA8957AE}" destId="{7AAFAB70-0A44-4431-81C5-3D64E9DCBEC6}" srcOrd="0" destOrd="0" presId="urn:microsoft.com/office/officeart/2008/layout/VerticalCurvedList"/>
    <dgm:cxn modelId="{260666E4-F6F1-4C85-BCA5-09E845FF9163}" type="presParOf" srcId="{90984BA2-B523-470C-BE61-CA942C525A9E}" destId="{80631526-D313-44AB-ADCB-AB6FDBA989D8}" srcOrd="3" destOrd="0" presId="urn:microsoft.com/office/officeart/2008/layout/VerticalCurvedList"/>
    <dgm:cxn modelId="{0C710DB4-2051-448C-A9FD-A61383102555}" type="presParOf" srcId="{90984BA2-B523-470C-BE61-CA942C525A9E}" destId="{C6DD0568-7078-408B-A9D8-0E8EABFFFEF9}" srcOrd="4" destOrd="0" presId="urn:microsoft.com/office/officeart/2008/layout/VerticalCurvedList"/>
    <dgm:cxn modelId="{A5253D79-744C-451D-9F5F-0E8E68E4A55E}" type="presParOf" srcId="{C6DD0568-7078-408B-A9D8-0E8EABFFFEF9}" destId="{E79BEE6F-3BCE-4D6B-ABCF-01DE1AEC8487}" srcOrd="0" destOrd="0" presId="urn:microsoft.com/office/officeart/2008/layout/VerticalCurvedList"/>
    <dgm:cxn modelId="{0E42A815-E4E6-4812-9888-685B883A3A8C}" type="presParOf" srcId="{90984BA2-B523-470C-BE61-CA942C525A9E}" destId="{910E7E43-CF3A-43A6-8F30-99088858224A}" srcOrd="5" destOrd="0" presId="urn:microsoft.com/office/officeart/2008/layout/VerticalCurvedList"/>
    <dgm:cxn modelId="{B591BD8D-28EC-4534-B6CF-0DE37842C0BF}" type="presParOf" srcId="{90984BA2-B523-470C-BE61-CA942C525A9E}" destId="{F107262C-487B-4339-A07A-CE17BE6BFDA6}" srcOrd="6" destOrd="0" presId="urn:microsoft.com/office/officeart/2008/layout/VerticalCurvedList"/>
    <dgm:cxn modelId="{7630BA0A-2246-4733-AA2D-5DE3FBEDBD11}" type="presParOf" srcId="{F107262C-487B-4339-A07A-CE17BE6BFDA6}" destId="{F70800C1-39D6-4F55-9C70-6893BD65B89E}" srcOrd="0" destOrd="0" presId="urn:microsoft.com/office/officeart/2008/layout/VerticalCurvedList"/>
    <dgm:cxn modelId="{CCA939B4-AF06-4904-8CCE-1E5BC16C772B}" type="presParOf" srcId="{90984BA2-B523-470C-BE61-CA942C525A9E}" destId="{CCAE7854-7CAD-4FA6-957E-DFB20D74ADF9}" srcOrd="7" destOrd="0" presId="urn:microsoft.com/office/officeart/2008/layout/VerticalCurvedList"/>
    <dgm:cxn modelId="{EF83E4E6-5010-4B98-99BC-469F0A31AD26}" type="presParOf" srcId="{90984BA2-B523-470C-BE61-CA942C525A9E}" destId="{AF8FB518-8D4D-4D23-8088-35FC3B54B03A}" srcOrd="8" destOrd="0" presId="urn:microsoft.com/office/officeart/2008/layout/VerticalCurvedList"/>
    <dgm:cxn modelId="{D5B388BF-5DC8-41B8-A27F-804BEEA5E964}" type="presParOf" srcId="{AF8FB518-8D4D-4D23-8088-35FC3B54B03A}" destId="{AE4C1DFD-005B-42CE-B818-7A16596B6AF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3F5AD-061A-47FC-B1B1-BA47DB0CEE8F}">
      <dsp:nvSpPr>
        <dsp:cNvPr id="0" name=""/>
        <dsp:cNvSpPr/>
      </dsp:nvSpPr>
      <dsp:spPr>
        <a:xfrm>
          <a:off x="3454" y="12291"/>
          <a:ext cx="2145672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Disminuciones de presupuesto</a:t>
          </a:r>
          <a:endParaRPr lang="es-ES" sz="1200" b="1" kern="1200" dirty="0"/>
        </a:p>
      </dsp:txBody>
      <dsp:txXfrm>
        <a:off x="3454" y="12291"/>
        <a:ext cx="2145672" cy="288000"/>
      </dsp:txXfrm>
    </dsp:sp>
    <dsp:sp modelId="{E9C092CB-A98A-4F2E-A4D3-0B609CED5943}">
      <dsp:nvSpPr>
        <dsp:cNvPr id="0" name=""/>
        <dsp:cNvSpPr/>
      </dsp:nvSpPr>
      <dsp:spPr>
        <a:xfrm>
          <a:off x="3454" y="300291"/>
          <a:ext cx="2145672" cy="13450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0" kern="1200" dirty="0" smtClean="0">
              <a:latin typeface="+mn-lt"/>
              <a:ea typeface="Source Sans Pro" charset="0"/>
              <a:cs typeface="Source Sans Pro" charset="0"/>
            </a:rPr>
            <a:t>No implicó un presupuesto extraordinario, </a:t>
          </a:r>
          <a:r>
            <a:rPr lang="es-ES" sz="1200" kern="1200" dirty="0" smtClean="0">
              <a:latin typeface="+mn-lt"/>
              <a:ea typeface="Source Sans Pro" charset="0"/>
              <a:cs typeface="Source Sans Pro" charset="0"/>
            </a:rPr>
            <a:t>la plataforma fue desarrollada e implementada por empleados del gobierno estatal sin necesidad de contratación de proveedores externos.</a:t>
          </a:r>
          <a:endParaRPr lang="es-ES" sz="1200" b="0" kern="1200" dirty="0">
            <a:latin typeface="+mn-lt"/>
          </a:endParaRPr>
        </a:p>
      </dsp:txBody>
      <dsp:txXfrm>
        <a:off x="3454" y="300291"/>
        <a:ext cx="2145672" cy="1345049"/>
      </dsp:txXfrm>
    </dsp:sp>
    <dsp:sp modelId="{EDEFEBB8-CADD-4F94-A7CE-95F4B5186E95}">
      <dsp:nvSpPr>
        <dsp:cNvPr id="0" name=""/>
        <dsp:cNvSpPr/>
      </dsp:nvSpPr>
      <dsp:spPr>
        <a:xfrm>
          <a:off x="2257956" y="12291"/>
          <a:ext cx="2145672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Disminución de tiempos</a:t>
          </a:r>
          <a:endParaRPr lang="es-ES" sz="1200" b="1" kern="1200" dirty="0"/>
        </a:p>
      </dsp:txBody>
      <dsp:txXfrm>
        <a:off x="2257956" y="12291"/>
        <a:ext cx="2145672" cy="288000"/>
      </dsp:txXfrm>
    </dsp:sp>
    <dsp:sp modelId="{4720753F-6C28-4932-8434-9C444CCFD155}">
      <dsp:nvSpPr>
        <dsp:cNvPr id="0" name=""/>
        <dsp:cNvSpPr/>
      </dsp:nvSpPr>
      <dsp:spPr>
        <a:xfrm>
          <a:off x="2268598" y="300291"/>
          <a:ext cx="2145672" cy="13450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latin typeface="+mn-lt"/>
              <a:ea typeface="Source Sans Pro" charset="0"/>
              <a:cs typeface="Source Sans Pro" charset="0"/>
            </a:rPr>
            <a:t>Proporciona información en tiempo real</a:t>
          </a:r>
          <a:endParaRPr lang="es-ES" sz="1200" kern="1200" dirty="0">
            <a:latin typeface="+mn-lt"/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latin typeface="+mn-lt"/>
              <a:ea typeface="Source Sans Pro" charset="0"/>
              <a:cs typeface="Source Sans Pro" charset="0"/>
            </a:rPr>
            <a:t>Disminuye considerablemente a los usuarios el tiempo para acceder a la información pública.</a:t>
          </a:r>
          <a:endParaRPr lang="es-ES" sz="1200" kern="1200" dirty="0">
            <a:latin typeface="+mn-lt"/>
          </a:endParaRPr>
        </a:p>
      </dsp:txBody>
      <dsp:txXfrm>
        <a:off x="2268598" y="300291"/>
        <a:ext cx="2145672" cy="1345049"/>
      </dsp:txXfrm>
    </dsp:sp>
    <dsp:sp modelId="{7E3D5B73-2B38-4D16-B976-CC7080E94EBC}">
      <dsp:nvSpPr>
        <dsp:cNvPr id="0" name=""/>
        <dsp:cNvSpPr/>
      </dsp:nvSpPr>
      <dsp:spPr>
        <a:xfrm>
          <a:off x="4513122" y="21928"/>
          <a:ext cx="2145672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Montos ahorrados</a:t>
          </a:r>
          <a:endParaRPr lang="es-ES" sz="1200" kern="1200" dirty="0"/>
        </a:p>
      </dsp:txBody>
      <dsp:txXfrm>
        <a:off x="4513122" y="21928"/>
        <a:ext cx="2145672" cy="288000"/>
      </dsp:txXfrm>
    </dsp:sp>
    <dsp:sp modelId="{F93852C8-C9D3-47B5-AC92-FFCDF37C9DE4}">
      <dsp:nvSpPr>
        <dsp:cNvPr id="0" name=""/>
        <dsp:cNvSpPr/>
      </dsp:nvSpPr>
      <dsp:spPr>
        <a:xfrm>
          <a:off x="4502737" y="329203"/>
          <a:ext cx="2166442" cy="13065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>
              <a:latin typeface="+mn-lt"/>
            </a:rPr>
            <a:t>Reducción de costos de operación en solicitudes de acceso a información.</a:t>
          </a:r>
          <a:endParaRPr lang="es-ES" sz="1100" kern="1200" dirty="0">
            <a:latin typeface="+mn-lt"/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>
              <a:latin typeface="+mn-lt"/>
              <a:ea typeface="Source Sans Pro" charset="0"/>
              <a:cs typeface="Source Sans Pro" charset="0"/>
            </a:rPr>
            <a:t>Costo representa apenas el 6% del gasto en capital humano de la Dirección General de Innovación y Gobierno Digital</a:t>
          </a:r>
          <a:endParaRPr lang="es-ES" sz="1100" kern="1200" dirty="0">
            <a:latin typeface="+mn-lt"/>
          </a:endParaRPr>
        </a:p>
      </dsp:txBody>
      <dsp:txXfrm>
        <a:off x="4502737" y="329203"/>
        <a:ext cx="2166442" cy="1306500"/>
      </dsp:txXfrm>
    </dsp:sp>
    <dsp:sp modelId="{AB025F97-32FB-46B5-948F-7AC2F7CB292F}">
      <dsp:nvSpPr>
        <dsp:cNvPr id="0" name=""/>
        <dsp:cNvSpPr/>
      </dsp:nvSpPr>
      <dsp:spPr>
        <a:xfrm>
          <a:off x="6777107" y="12291"/>
          <a:ext cx="2145672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Beneficios a la sociedad</a:t>
          </a:r>
          <a:endParaRPr lang="es-ES" sz="1200" kern="1200" dirty="0"/>
        </a:p>
      </dsp:txBody>
      <dsp:txXfrm>
        <a:off x="6777107" y="12291"/>
        <a:ext cx="2145672" cy="288000"/>
      </dsp:txXfrm>
    </dsp:sp>
    <dsp:sp modelId="{69A2AE8D-D461-44CE-B87A-6E3C9E27339D}">
      <dsp:nvSpPr>
        <dsp:cNvPr id="0" name=""/>
        <dsp:cNvSpPr/>
      </dsp:nvSpPr>
      <dsp:spPr>
        <a:xfrm>
          <a:off x="6784145" y="300291"/>
          <a:ext cx="2145672" cy="13450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>
              <a:latin typeface="+mn-lt"/>
            </a:rPr>
            <a:t> O</a:t>
          </a:r>
          <a:r>
            <a:rPr lang="es-ES" sz="1100" kern="1200" dirty="0" err="1" smtClean="0">
              <a:latin typeface="+mn-lt"/>
              <a:ea typeface="Source Sans Pro" charset="0"/>
              <a:cs typeface="Source Sans Pro" charset="0"/>
            </a:rPr>
            <a:t>btención</a:t>
          </a:r>
          <a:r>
            <a:rPr lang="es-ES" sz="1100" kern="1200" dirty="0" smtClean="0">
              <a:latin typeface="+mn-lt"/>
              <a:ea typeface="Source Sans Pro" charset="0"/>
              <a:cs typeface="Source Sans Pro" charset="0"/>
            </a:rPr>
            <a:t> de información gubernamental de forma ágil, transparente y accesible que les permite tener una </a:t>
          </a:r>
          <a:r>
            <a:rPr lang="es-ES" sz="1100" kern="1200" dirty="0" err="1" smtClean="0">
              <a:latin typeface="+mn-lt"/>
              <a:ea typeface="Source Sans Pro" charset="0"/>
              <a:cs typeface="Source Sans Pro" charset="0"/>
            </a:rPr>
            <a:t>co</a:t>
          </a:r>
          <a:r>
            <a:rPr lang="es-ES" sz="1100" kern="1200" dirty="0" smtClean="0">
              <a:latin typeface="+mn-lt"/>
              <a:ea typeface="Source Sans Pro" charset="0"/>
              <a:cs typeface="Source Sans Pro" charset="0"/>
            </a:rPr>
            <a:t>-participación Gobierno-Sociedad y un desarrollo económico permanente.</a:t>
          </a:r>
          <a:endParaRPr lang="es-ES" sz="1100" kern="1200" dirty="0">
            <a:latin typeface="+mn-lt"/>
          </a:endParaRPr>
        </a:p>
      </dsp:txBody>
      <dsp:txXfrm>
        <a:off x="6784145" y="300291"/>
        <a:ext cx="2145672" cy="13450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F9CD5D-DEB7-4891-B839-AA4F168B1360}">
      <dsp:nvSpPr>
        <dsp:cNvPr id="0" name=""/>
        <dsp:cNvSpPr/>
      </dsp:nvSpPr>
      <dsp:spPr>
        <a:xfrm>
          <a:off x="-1469645" y="-230093"/>
          <a:ext cx="1766542" cy="1766542"/>
        </a:xfrm>
        <a:prstGeom prst="blockArc">
          <a:avLst>
            <a:gd name="adj1" fmla="val 18900000"/>
            <a:gd name="adj2" fmla="val 2700000"/>
            <a:gd name="adj3" fmla="val 122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791D3-CAAF-4CC8-BA30-E97A55EF5F43}">
      <dsp:nvSpPr>
        <dsp:cNvPr id="0" name=""/>
        <dsp:cNvSpPr/>
      </dsp:nvSpPr>
      <dsp:spPr>
        <a:xfrm>
          <a:off x="240140" y="186626"/>
          <a:ext cx="4011203" cy="3731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227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u="none" kern="1200" dirty="0" smtClean="0"/>
            <a:t>Gobierno de Jalisco, Secretaría de Planeación, Administración y Finanzas.</a:t>
          </a:r>
          <a:endParaRPr lang="es-ES" sz="1200" kern="1200" dirty="0"/>
        </a:p>
      </dsp:txBody>
      <dsp:txXfrm>
        <a:off x="240140" y="186626"/>
        <a:ext cx="4011203" cy="373199"/>
      </dsp:txXfrm>
    </dsp:sp>
    <dsp:sp modelId="{7AAFAB70-0A44-4431-81C5-3D64E9DCBEC6}">
      <dsp:nvSpPr>
        <dsp:cNvPr id="0" name=""/>
        <dsp:cNvSpPr/>
      </dsp:nvSpPr>
      <dsp:spPr>
        <a:xfrm>
          <a:off x="6891" y="139976"/>
          <a:ext cx="466499" cy="4664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AA829D-EBD3-435E-827F-1F923A608CC8}">
      <dsp:nvSpPr>
        <dsp:cNvPr id="0" name=""/>
        <dsp:cNvSpPr/>
      </dsp:nvSpPr>
      <dsp:spPr>
        <a:xfrm>
          <a:off x="240140" y="746530"/>
          <a:ext cx="4011203" cy="3731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227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u="none" kern="1200" dirty="0" smtClean="0"/>
            <a:t>Datos Abiertos Jalisco</a:t>
          </a:r>
          <a:endParaRPr lang="es-ES" sz="1200" kern="1200" dirty="0"/>
        </a:p>
      </dsp:txBody>
      <dsp:txXfrm>
        <a:off x="240140" y="746530"/>
        <a:ext cx="4011203" cy="373199"/>
      </dsp:txXfrm>
    </dsp:sp>
    <dsp:sp modelId="{6664E600-FAF3-409D-980A-6321A01DE021}">
      <dsp:nvSpPr>
        <dsp:cNvPr id="0" name=""/>
        <dsp:cNvSpPr/>
      </dsp:nvSpPr>
      <dsp:spPr>
        <a:xfrm>
          <a:off x="6891" y="699880"/>
          <a:ext cx="466499" cy="4664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166651-71B7-4BED-A08C-133E56C72DA1}">
      <dsp:nvSpPr>
        <dsp:cNvPr id="0" name=""/>
        <dsp:cNvSpPr/>
      </dsp:nvSpPr>
      <dsp:spPr>
        <a:xfrm>
          <a:off x="3158" y="1007928"/>
          <a:ext cx="3169239" cy="3169239"/>
        </a:xfrm>
        <a:prstGeom prst="ellipse">
          <a:avLst/>
        </a:prstGeom>
        <a:solidFill>
          <a:schemeClr val="accent6">
            <a:shade val="80000"/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4414" tIns="30480" rIns="174414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i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Plataforma DKAN 1.15.4</a:t>
          </a:r>
          <a:endParaRPr lang="es-ES" sz="2400" b="1" i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7282" y="1472052"/>
        <a:ext cx="2240991" cy="2240991"/>
      </dsp:txXfrm>
    </dsp:sp>
    <dsp:sp modelId="{357DD678-C015-40B6-BB0C-074D547FC94E}">
      <dsp:nvSpPr>
        <dsp:cNvPr id="0" name=""/>
        <dsp:cNvSpPr/>
      </dsp:nvSpPr>
      <dsp:spPr>
        <a:xfrm>
          <a:off x="2538550" y="1007928"/>
          <a:ext cx="3169239" cy="3169239"/>
        </a:xfrm>
        <a:prstGeom prst="ellipse">
          <a:avLst/>
        </a:prstGeom>
        <a:solidFill>
          <a:schemeClr val="accent6">
            <a:shade val="80000"/>
            <a:alpha val="50000"/>
            <a:hueOff val="3627"/>
            <a:satOff val="0"/>
            <a:lumOff val="528"/>
            <a:alphaOff val="1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4414" tIns="30480" rIns="174414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i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Drupal</a:t>
          </a:r>
          <a:r>
            <a:rPr lang="es-ES" sz="2400" b="1" i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7.60</a:t>
          </a:r>
          <a:endParaRPr lang="es-ES" sz="2400" b="1" i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02674" y="1472052"/>
        <a:ext cx="2240991" cy="2240991"/>
      </dsp:txXfrm>
    </dsp:sp>
    <dsp:sp modelId="{A6005730-0279-4E5D-A364-D4B1C4FA17FB}">
      <dsp:nvSpPr>
        <dsp:cNvPr id="0" name=""/>
        <dsp:cNvSpPr/>
      </dsp:nvSpPr>
      <dsp:spPr>
        <a:xfrm>
          <a:off x="5073941" y="1007928"/>
          <a:ext cx="3169239" cy="3169239"/>
        </a:xfrm>
        <a:prstGeom prst="ellipse">
          <a:avLst/>
        </a:prstGeom>
        <a:solidFill>
          <a:schemeClr val="accent6">
            <a:shade val="80000"/>
            <a:alpha val="50000"/>
            <a:hueOff val="7253"/>
            <a:satOff val="0"/>
            <a:lumOff val="1057"/>
            <a:alphaOff val="2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4414" tIns="30480" rIns="174414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i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Apache </a:t>
          </a:r>
          <a:r>
            <a:rPr lang="es-ES" sz="2400" b="1" i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Solr</a:t>
          </a:r>
          <a:r>
            <a:rPr lang="es-ES" sz="2400" b="1" i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6.6.5</a:t>
          </a:r>
          <a:endParaRPr lang="es-ES" sz="2400" b="1" i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38065" y="1472052"/>
        <a:ext cx="2240991" cy="2240991"/>
      </dsp:txXfrm>
    </dsp:sp>
    <dsp:sp modelId="{6AAA311C-6AC8-4751-8221-F650F3D45404}">
      <dsp:nvSpPr>
        <dsp:cNvPr id="0" name=""/>
        <dsp:cNvSpPr/>
      </dsp:nvSpPr>
      <dsp:spPr>
        <a:xfrm>
          <a:off x="7609333" y="1007928"/>
          <a:ext cx="3169239" cy="3169239"/>
        </a:xfrm>
        <a:prstGeom prst="ellipse">
          <a:avLst/>
        </a:prstGeom>
        <a:solidFill>
          <a:schemeClr val="accent6">
            <a:shade val="80000"/>
            <a:alpha val="50000"/>
            <a:hueOff val="10880"/>
            <a:satOff val="0"/>
            <a:lumOff val="1585"/>
            <a:alphaOff val="3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4414" tIns="30480" rIns="174414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i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Infraestructura AWS</a:t>
          </a:r>
          <a:endParaRPr lang="es-ES" sz="2400" b="1" i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73457" y="1472052"/>
        <a:ext cx="2240991" cy="22409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AD6ED-4A3C-453A-B3C6-6EC254C30675}">
      <dsp:nvSpPr>
        <dsp:cNvPr id="0" name=""/>
        <dsp:cNvSpPr/>
      </dsp:nvSpPr>
      <dsp:spPr>
        <a:xfrm>
          <a:off x="978069" y="0"/>
          <a:ext cx="5418667" cy="5418667"/>
        </a:xfrm>
        <a:prstGeom prst="triangl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328947-0EC2-4083-9C77-AF4A806B7FFF}">
      <dsp:nvSpPr>
        <dsp:cNvPr id="0" name=""/>
        <dsp:cNvSpPr/>
      </dsp:nvSpPr>
      <dsp:spPr>
        <a:xfrm>
          <a:off x="3657599" y="542395"/>
          <a:ext cx="3522133" cy="770466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+mn-lt"/>
              <a:ea typeface="Source Sans Pro" charset="0"/>
              <a:cs typeface="Source Sans Pro" charset="0"/>
            </a:rPr>
            <a:t>Adopción de estándares internacionales </a:t>
          </a:r>
          <a:endParaRPr lang="es-ES" sz="1400" kern="1200" dirty="0">
            <a:latin typeface="+mn-lt"/>
          </a:endParaRPr>
        </a:p>
      </dsp:txBody>
      <dsp:txXfrm>
        <a:off x="3695210" y="580006"/>
        <a:ext cx="3446911" cy="695244"/>
      </dsp:txXfrm>
    </dsp:sp>
    <dsp:sp modelId="{083BC761-3F50-44FB-BB62-F55B17A7093E}">
      <dsp:nvSpPr>
        <dsp:cNvPr id="0" name=""/>
        <dsp:cNvSpPr/>
      </dsp:nvSpPr>
      <dsp:spPr>
        <a:xfrm>
          <a:off x="3657599" y="1409170"/>
          <a:ext cx="3522133" cy="770466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+mn-lt"/>
              <a:ea typeface="Source Sans Pro" charset="0"/>
              <a:cs typeface="Source Sans Pro" charset="0"/>
            </a:rPr>
            <a:t>Escala de las cinco estrellas de Tim </a:t>
          </a:r>
          <a:r>
            <a:rPr lang="es-ES" sz="1400" kern="1200" dirty="0" err="1" smtClean="0">
              <a:latin typeface="+mn-lt"/>
              <a:ea typeface="Source Sans Pro" charset="0"/>
              <a:cs typeface="Source Sans Pro" charset="0"/>
            </a:rPr>
            <a:t>Berners</a:t>
          </a:r>
          <a:r>
            <a:rPr lang="es-ES" sz="1400" kern="1200" dirty="0" smtClean="0">
              <a:latin typeface="+mn-lt"/>
              <a:ea typeface="Source Sans Pro" charset="0"/>
              <a:cs typeface="Source Sans Pro" charset="0"/>
            </a:rPr>
            <a:t> - Lee</a:t>
          </a:r>
          <a:endParaRPr lang="es-ES" sz="1400" kern="1200" dirty="0">
            <a:latin typeface="+mn-lt"/>
          </a:endParaRPr>
        </a:p>
      </dsp:txBody>
      <dsp:txXfrm>
        <a:off x="3695210" y="1446781"/>
        <a:ext cx="3446911" cy="695244"/>
      </dsp:txXfrm>
    </dsp:sp>
    <dsp:sp modelId="{58DCCEDA-331F-4139-AFDF-E69414B2A266}">
      <dsp:nvSpPr>
        <dsp:cNvPr id="0" name=""/>
        <dsp:cNvSpPr/>
      </dsp:nvSpPr>
      <dsp:spPr>
        <a:xfrm>
          <a:off x="3657599" y="2275945"/>
          <a:ext cx="3522133" cy="770466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+mn-lt"/>
              <a:ea typeface="Source Sans Pro" charset="0"/>
              <a:cs typeface="Source Sans Pro" charset="0"/>
            </a:rPr>
            <a:t>Tendencias tecnológicas más modernas en la materia como la publicación a través de </a:t>
          </a:r>
          <a:r>
            <a:rPr lang="es-ES" sz="1400" kern="1200" dirty="0" err="1" smtClean="0">
              <a:latin typeface="+mn-lt"/>
              <a:ea typeface="Source Sans Pro" charset="0"/>
              <a:cs typeface="Source Sans Pro" charset="0"/>
            </a:rPr>
            <a:t>API´s</a:t>
          </a:r>
          <a:endParaRPr lang="es-ES" sz="1400" kern="1200" dirty="0">
            <a:latin typeface="+mn-lt"/>
          </a:endParaRPr>
        </a:p>
      </dsp:txBody>
      <dsp:txXfrm>
        <a:off x="3695210" y="2313556"/>
        <a:ext cx="3446911" cy="695244"/>
      </dsp:txXfrm>
    </dsp:sp>
    <dsp:sp modelId="{F53184B3-FF6B-43C7-B715-0197C8E41142}">
      <dsp:nvSpPr>
        <dsp:cNvPr id="0" name=""/>
        <dsp:cNvSpPr/>
      </dsp:nvSpPr>
      <dsp:spPr>
        <a:xfrm>
          <a:off x="3657599" y="3142721"/>
          <a:ext cx="3522133" cy="770466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+mn-lt"/>
              <a:ea typeface="Source Sans Pro" charset="0"/>
              <a:cs typeface="Source Sans Pro" charset="0"/>
            </a:rPr>
            <a:t>Directrices de la Estrategia Digital Nacional </a:t>
          </a:r>
          <a:endParaRPr lang="es-ES" sz="1400" kern="1200" dirty="0">
            <a:latin typeface="+mn-lt"/>
          </a:endParaRPr>
        </a:p>
      </dsp:txBody>
      <dsp:txXfrm>
        <a:off x="3695210" y="3180332"/>
        <a:ext cx="3446911" cy="695244"/>
      </dsp:txXfrm>
    </dsp:sp>
    <dsp:sp modelId="{F5599602-C5C0-4CF1-A9FF-A818F0710494}">
      <dsp:nvSpPr>
        <dsp:cNvPr id="0" name=""/>
        <dsp:cNvSpPr/>
      </dsp:nvSpPr>
      <dsp:spPr>
        <a:xfrm>
          <a:off x="3657599" y="4009496"/>
          <a:ext cx="3522133" cy="770466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+mn-lt"/>
              <a:ea typeface="Source Sans Pro" charset="0"/>
              <a:cs typeface="Source Sans Pro" charset="0"/>
            </a:rPr>
            <a:t>Portal accesible en un nivel AA de acuerdo a las Pautas de Accesibilidad al Contenido en la Web del W3C</a:t>
          </a:r>
          <a:endParaRPr lang="es-ES" sz="1400" kern="1200" dirty="0">
            <a:latin typeface="+mn-lt"/>
          </a:endParaRPr>
        </a:p>
      </dsp:txBody>
      <dsp:txXfrm>
        <a:off x="3695210" y="4047107"/>
        <a:ext cx="3446911" cy="6952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8854D-75D3-46F7-A6DA-ABB6ED6D1C48}">
      <dsp:nvSpPr>
        <dsp:cNvPr id="0" name=""/>
        <dsp:cNvSpPr/>
      </dsp:nvSpPr>
      <dsp:spPr>
        <a:xfrm>
          <a:off x="4102397" y="5223034"/>
          <a:ext cx="72817" cy="7281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615AFF-FF6D-4A02-8D08-74478B2A2942}">
      <dsp:nvSpPr>
        <dsp:cNvPr id="0" name=""/>
        <dsp:cNvSpPr/>
      </dsp:nvSpPr>
      <dsp:spPr>
        <a:xfrm>
          <a:off x="3961353" y="5286481"/>
          <a:ext cx="72817" cy="72817"/>
        </a:xfrm>
        <a:prstGeom prst="ellipse">
          <a:avLst/>
        </a:prstGeom>
        <a:gradFill rotWithShape="0">
          <a:gsLst>
            <a:gs pos="0">
              <a:schemeClr val="accent5">
                <a:hueOff val="-9528"/>
                <a:satOff val="0"/>
                <a:lumOff val="-3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528"/>
                <a:satOff val="0"/>
                <a:lumOff val="-3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528"/>
                <a:satOff val="0"/>
                <a:lumOff val="-3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9528"/>
              <a:satOff val="0"/>
              <a:lumOff val="-32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FFADE3-5900-4D68-B8DE-967901DE5C5A}">
      <dsp:nvSpPr>
        <dsp:cNvPr id="0" name=""/>
        <dsp:cNvSpPr/>
      </dsp:nvSpPr>
      <dsp:spPr>
        <a:xfrm>
          <a:off x="3818342" y="5340949"/>
          <a:ext cx="72817" cy="72817"/>
        </a:xfrm>
        <a:prstGeom prst="ellipse">
          <a:avLst/>
        </a:prstGeom>
        <a:gradFill rotWithShape="0">
          <a:gsLst>
            <a:gs pos="0">
              <a:schemeClr val="accent5">
                <a:hueOff val="-19057"/>
                <a:satOff val="0"/>
                <a:lumOff val="-6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9057"/>
                <a:satOff val="0"/>
                <a:lumOff val="-6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9057"/>
                <a:satOff val="0"/>
                <a:lumOff val="-6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9057"/>
              <a:satOff val="0"/>
              <a:lumOff val="-64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9F6CEA-3C25-4982-AF7C-F2B12E9B2C7D}">
      <dsp:nvSpPr>
        <dsp:cNvPr id="0" name=""/>
        <dsp:cNvSpPr/>
      </dsp:nvSpPr>
      <dsp:spPr>
        <a:xfrm>
          <a:off x="3674019" y="5386439"/>
          <a:ext cx="72817" cy="72817"/>
        </a:xfrm>
        <a:prstGeom prst="ellipse">
          <a:avLst/>
        </a:prstGeom>
        <a:gradFill rotWithShape="0">
          <a:gsLst>
            <a:gs pos="0">
              <a:schemeClr val="accent5">
                <a:hueOff val="-28585"/>
                <a:satOff val="0"/>
                <a:lumOff val="-9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8585"/>
                <a:satOff val="0"/>
                <a:lumOff val="-9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8585"/>
                <a:satOff val="0"/>
                <a:lumOff val="-9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8585"/>
              <a:satOff val="0"/>
              <a:lumOff val="-96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237FEE-7DE8-4385-813F-A360EE772CC0}">
      <dsp:nvSpPr>
        <dsp:cNvPr id="0" name=""/>
        <dsp:cNvSpPr/>
      </dsp:nvSpPr>
      <dsp:spPr>
        <a:xfrm>
          <a:off x="3528383" y="5422951"/>
          <a:ext cx="72817" cy="72817"/>
        </a:xfrm>
        <a:prstGeom prst="ellipse">
          <a:avLst/>
        </a:prstGeom>
        <a:gradFill rotWithShape="0">
          <a:gsLst>
            <a:gs pos="0">
              <a:schemeClr val="accent5">
                <a:hueOff val="-38113"/>
                <a:satOff val="0"/>
                <a:lumOff val="-12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8113"/>
                <a:satOff val="0"/>
                <a:lumOff val="-12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8113"/>
                <a:satOff val="0"/>
                <a:lumOff val="-12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8113"/>
              <a:satOff val="0"/>
              <a:lumOff val="-129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94E84B-FAB2-417F-851D-0FA063E98230}">
      <dsp:nvSpPr>
        <dsp:cNvPr id="0" name=""/>
        <dsp:cNvSpPr/>
      </dsp:nvSpPr>
      <dsp:spPr>
        <a:xfrm>
          <a:off x="4984081" y="4572406"/>
          <a:ext cx="72817" cy="72817"/>
        </a:xfrm>
        <a:prstGeom prst="ellipse">
          <a:avLst/>
        </a:prstGeom>
        <a:gradFill rotWithShape="0">
          <a:gsLst>
            <a:gs pos="0">
              <a:schemeClr val="accent5">
                <a:hueOff val="-47642"/>
                <a:satOff val="0"/>
                <a:lumOff val="-1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7642"/>
                <a:satOff val="0"/>
                <a:lumOff val="-1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7642"/>
                <a:satOff val="0"/>
                <a:lumOff val="-1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7642"/>
              <a:satOff val="0"/>
              <a:lumOff val="-161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D9E244-6023-47A3-9BFB-3839AFB3C098}">
      <dsp:nvSpPr>
        <dsp:cNvPr id="0" name=""/>
        <dsp:cNvSpPr/>
      </dsp:nvSpPr>
      <dsp:spPr>
        <a:xfrm>
          <a:off x="4862718" y="4691518"/>
          <a:ext cx="72817" cy="72817"/>
        </a:xfrm>
        <a:prstGeom prst="ellipse">
          <a:avLst/>
        </a:prstGeom>
        <a:gradFill rotWithShape="0">
          <a:gsLst>
            <a:gs pos="0">
              <a:schemeClr val="accent5">
                <a:hueOff val="-57170"/>
                <a:satOff val="0"/>
                <a:lumOff val="-19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7170"/>
                <a:satOff val="0"/>
                <a:lumOff val="-19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7170"/>
                <a:satOff val="0"/>
                <a:lumOff val="-19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7170"/>
              <a:satOff val="0"/>
              <a:lumOff val="-193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6809D3-DDFF-4639-B66F-8B64BA09787A}">
      <dsp:nvSpPr>
        <dsp:cNvPr id="0" name=""/>
        <dsp:cNvSpPr/>
      </dsp:nvSpPr>
      <dsp:spPr>
        <a:xfrm>
          <a:off x="5543662" y="3836783"/>
          <a:ext cx="72817" cy="72817"/>
        </a:xfrm>
        <a:prstGeom prst="ellipse">
          <a:avLst/>
        </a:prstGeom>
        <a:gradFill rotWithShape="0">
          <a:gsLst>
            <a:gs pos="0">
              <a:schemeClr val="accent5">
                <a:hueOff val="-66698"/>
                <a:satOff val="0"/>
                <a:lumOff val="-22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6698"/>
                <a:satOff val="0"/>
                <a:lumOff val="-22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6698"/>
                <a:satOff val="0"/>
                <a:lumOff val="-22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6698"/>
              <a:satOff val="0"/>
              <a:lumOff val="-226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A9B13E-6204-44FB-96D8-7CD194BB371B}">
      <dsp:nvSpPr>
        <dsp:cNvPr id="0" name=""/>
        <dsp:cNvSpPr/>
      </dsp:nvSpPr>
      <dsp:spPr>
        <a:xfrm>
          <a:off x="5943831" y="3002398"/>
          <a:ext cx="72817" cy="72817"/>
        </a:xfrm>
        <a:prstGeom prst="ellipse">
          <a:avLst/>
        </a:prstGeom>
        <a:gradFill rotWithShape="0">
          <a:gsLst>
            <a:gs pos="0">
              <a:schemeClr val="accent5">
                <a:hueOff val="-76227"/>
                <a:satOff val="0"/>
                <a:lumOff val="-25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6227"/>
                <a:satOff val="0"/>
                <a:lumOff val="-25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6227"/>
                <a:satOff val="0"/>
                <a:lumOff val="-25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76227"/>
              <a:satOff val="0"/>
              <a:lumOff val="-258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A03E67-3571-4D61-8CE1-8E7D56B5CE75}">
      <dsp:nvSpPr>
        <dsp:cNvPr id="0" name=""/>
        <dsp:cNvSpPr/>
      </dsp:nvSpPr>
      <dsp:spPr>
        <a:xfrm>
          <a:off x="6191149" y="2137488"/>
          <a:ext cx="72817" cy="72817"/>
        </a:xfrm>
        <a:prstGeom prst="ellipse">
          <a:avLst/>
        </a:prstGeom>
        <a:gradFill rotWithShape="0">
          <a:gsLst>
            <a:gs pos="0">
              <a:schemeClr val="accent5">
                <a:hueOff val="-85755"/>
                <a:satOff val="0"/>
                <a:lumOff val="-29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5755"/>
                <a:satOff val="0"/>
                <a:lumOff val="-29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5755"/>
                <a:satOff val="0"/>
                <a:lumOff val="-29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85755"/>
              <a:satOff val="0"/>
              <a:lumOff val="-290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DED409-E569-4E73-B6A0-2796F491B968}">
      <dsp:nvSpPr>
        <dsp:cNvPr id="0" name=""/>
        <dsp:cNvSpPr/>
      </dsp:nvSpPr>
      <dsp:spPr>
        <a:xfrm>
          <a:off x="6304640" y="1285147"/>
          <a:ext cx="72817" cy="72817"/>
        </a:xfrm>
        <a:prstGeom prst="ellipse">
          <a:avLst/>
        </a:prstGeom>
        <a:gradFill rotWithShape="0">
          <a:gsLst>
            <a:gs pos="0">
              <a:schemeClr val="accent5">
                <a:hueOff val="-95283"/>
                <a:satOff val="0"/>
                <a:lumOff val="-32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5283"/>
                <a:satOff val="0"/>
                <a:lumOff val="-32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5283"/>
                <a:satOff val="0"/>
                <a:lumOff val="-32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95283"/>
              <a:satOff val="0"/>
              <a:lumOff val="-322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6D1A50-ADA0-4757-B981-971442A93F90}">
      <dsp:nvSpPr>
        <dsp:cNvPr id="0" name=""/>
        <dsp:cNvSpPr/>
      </dsp:nvSpPr>
      <dsp:spPr>
        <a:xfrm>
          <a:off x="6135388" y="170639"/>
          <a:ext cx="72817" cy="72817"/>
        </a:xfrm>
        <a:prstGeom prst="ellipse">
          <a:avLst/>
        </a:prstGeom>
        <a:gradFill rotWithShape="0">
          <a:gsLst>
            <a:gs pos="0">
              <a:schemeClr val="accent5">
                <a:hueOff val="-104812"/>
                <a:satOff val="0"/>
                <a:lumOff val="-35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04812"/>
                <a:satOff val="0"/>
                <a:lumOff val="-35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04812"/>
                <a:satOff val="0"/>
                <a:lumOff val="-35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04812"/>
              <a:satOff val="0"/>
              <a:lumOff val="-355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75D95A-3A6F-49B9-86AC-0DFCD3C4E548}">
      <dsp:nvSpPr>
        <dsp:cNvPr id="0" name=""/>
        <dsp:cNvSpPr/>
      </dsp:nvSpPr>
      <dsp:spPr>
        <a:xfrm>
          <a:off x="6244943" y="86841"/>
          <a:ext cx="72817" cy="72817"/>
        </a:xfrm>
        <a:prstGeom prst="ellipse">
          <a:avLst/>
        </a:prstGeom>
        <a:gradFill rotWithShape="0">
          <a:gsLst>
            <a:gs pos="0">
              <a:schemeClr val="accent5">
                <a:hueOff val="-114340"/>
                <a:satOff val="0"/>
                <a:lumOff val="-38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4340"/>
                <a:satOff val="0"/>
                <a:lumOff val="-38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4340"/>
                <a:satOff val="0"/>
                <a:lumOff val="-38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14340"/>
              <a:satOff val="0"/>
              <a:lumOff val="-387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3F98E9-68D4-4ECF-ACBA-C65F9ED1749D}">
      <dsp:nvSpPr>
        <dsp:cNvPr id="0" name=""/>
        <dsp:cNvSpPr/>
      </dsp:nvSpPr>
      <dsp:spPr>
        <a:xfrm>
          <a:off x="6354497" y="3642"/>
          <a:ext cx="72817" cy="72817"/>
        </a:xfrm>
        <a:prstGeom prst="ellipse">
          <a:avLst/>
        </a:prstGeom>
        <a:gradFill rotWithShape="0">
          <a:gsLst>
            <a:gs pos="0">
              <a:schemeClr val="accent5">
                <a:hueOff val="-123868"/>
                <a:satOff val="0"/>
                <a:lumOff val="-41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3868"/>
                <a:satOff val="0"/>
                <a:lumOff val="-41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3868"/>
                <a:satOff val="0"/>
                <a:lumOff val="-41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23868"/>
              <a:satOff val="0"/>
              <a:lumOff val="-419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5F562E-3069-4819-8DFC-88E21C77EFCC}">
      <dsp:nvSpPr>
        <dsp:cNvPr id="0" name=""/>
        <dsp:cNvSpPr/>
      </dsp:nvSpPr>
      <dsp:spPr>
        <a:xfrm>
          <a:off x="6463396" y="86841"/>
          <a:ext cx="72817" cy="72817"/>
        </a:xfrm>
        <a:prstGeom prst="ellipse">
          <a:avLst/>
        </a:prstGeom>
        <a:gradFill rotWithShape="0">
          <a:gsLst>
            <a:gs pos="0">
              <a:schemeClr val="accent5">
                <a:hueOff val="-133397"/>
                <a:satOff val="0"/>
                <a:lumOff val="-45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3397"/>
                <a:satOff val="0"/>
                <a:lumOff val="-45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3397"/>
                <a:satOff val="0"/>
                <a:lumOff val="-45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33397"/>
              <a:satOff val="0"/>
              <a:lumOff val="-452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5ABC24-CC4C-407A-9169-4DB09D4D3780}">
      <dsp:nvSpPr>
        <dsp:cNvPr id="0" name=""/>
        <dsp:cNvSpPr/>
      </dsp:nvSpPr>
      <dsp:spPr>
        <a:xfrm>
          <a:off x="6572950" y="170639"/>
          <a:ext cx="72817" cy="72817"/>
        </a:xfrm>
        <a:prstGeom prst="ellipse">
          <a:avLst/>
        </a:prstGeom>
        <a:gradFill rotWithShape="0">
          <a:gsLst>
            <a:gs pos="0">
              <a:schemeClr val="accent5">
                <a:hueOff val="-142925"/>
                <a:satOff val="0"/>
                <a:lumOff val="-4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42925"/>
                <a:satOff val="0"/>
                <a:lumOff val="-4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42925"/>
                <a:satOff val="0"/>
                <a:lumOff val="-4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42925"/>
              <a:satOff val="0"/>
              <a:lumOff val="-484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B6D79C-746C-474B-91BC-D1EED30AE710}">
      <dsp:nvSpPr>
        <dsp:cNvPr id="0" name=""/>
        <dsp:cNvSpPr/>
      </dsp:nvSpPr>
      <dsp:spPr>
        <a:xfrm>
          <a:off x="6354497" y="179617"/>
          <a:ext cx="72817" cy="72817"/>
        </a:xfrm>
        <a:prstGeom prst="ellipse">
          <a:avLst/>
        </a:prstGeom>
        <a:gradFill rotWithShape="0">
          <a:gsLst>
            <a:gs pos="0">
              <a:schemeClr val="accent5">
                <a:hueOff val="-152453"/>
                <a:satOff val="0"/>
                <a:lumOff val="-516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52453"/>
                <a:satOff val="0"/>
                <a:lumOff val="-516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52453"/>
                <a:satOff val="0"/>
                <a:lumOff val="-516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52453"/>
              <a:satOff val="0"/>
              <a:lumOff val="-516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1A7CD2-E976-4224-B01D-42B4C79088F1}">
      <dsp:nvSpPr>
        <dsp:cNvPr id="0" name=""/>
        <dsp:cNvSpPr/>
      </dsp:nvSpPr>
      <dsp:spPr>
        <a:xfrm>
          <a:off x="6354497" y="356191"/>
          <a:ext cx="72817" cy="72817"/>
        </a:xfrm>
        <a:prstGeom prst="ellipse">
          <a:avLst/>
        </a:prstGeom>
        <a:gradFill rotWithShape="0">
          <a:gsLst>
            <a:gs pos="0">
              <a:schemeClr val="accent5">
                <a:hueOff val="-161982"/>
                <a:satOff val="0"/>
                <a:lumOff val="-5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1982"/>
                <a:satOff val="0"/>
                <a:lumOff val="-5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1982"/>
                <a:satOff val="0"/>
                <a:lumOff val="-5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61982"/>
              <a:satOff val="0"/>
              <a:lumOff val="-54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A9BFF0-90EA-4101-A63F-9EEA6404403C}">
      <dsp:nvSpPr>
        <dsp:cNvPr id="0" name=""/>
        <dsp:cNvSpPr/>
      </dsp:nvSpPr>
      <dsp:spPr>
        <a:xfrm>
          <a:off x="3125918" y="5560516"/>
          <a:ext cx="1571812" cy="421382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70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Designación de Enlaces  por Institución</a:t>
          </a:r>
          <a:endParaRPr lang="es-MX" sz="900" kern="1200" dirty="0"/>
        </a:p>
      </dsp:txBody>
      <dsp:txXfrm>
        <a:off x="3146488" y="5581086"/>
        <a:ext cx="1530672" cy="380242"/>
      </dsp:txXfrm>
    </dsp:sp>
    <dsp:sp modelId="{381B3D95-DF34-4283-8326-A176B8A58188}">
      <dsp:nvSpPr>
        <dsp:cNvPr id="0" name=""/>
        <dsp:cNvSpPr/>
      </dsp:nvSpPr>
      <dsp:spPr>
        <a:xfrm>
          <a:off x="2689996" y="5150506"/>
          <a:ext cx="728832" cy="72903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1E534B9-364C-4D21-9874-03F911B76E82}">
      <dsp:nvSpPr>
        <dsp:cNvPr id="0" name=""/>
        <dsp:cNvSpPr/>
      </dsp:nvSpPr>
      <dsp:spPr>
        <a:xfrm>
          <a:off x="4606544" y="5022415"/>
          <a:ext cx="1571812" cy="421382"/>
        </a:xfrm>
        <a:prstGeom prst="roundRect">
          <a:avLst/>
        </a:prstGeom>
        <a:gradFill rotWithShape="0">
          <a:gsLst>
            <a:gs pos="0">
              <a:schemeClr val="accent5">
                <a:hueOff val="-26997"/>
                <a:satOff val="0"/>
                <a:lumOff val="-9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6997"/>
                <a:satOff val="0"/>
                <a:lumOff val="-9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6997"/>
                <a:satOff val="0"/>
                <a:lumOff val="-9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7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Capacitación de Enlaces</a:t>
          </a:r>
          <a:endParaRPr lang="es-MX" sz="1000" kern="1200" dirty="0"/>
        </a:p>
      </dsp:txBody>
      <dsp:txXfrm>
        <a:off x="4627114" y="5042985"/>
        <a:ext cx="1530672" cy="380242"/>
      </dsp:txXfrm>
    </dsp:sp>
    <dsp:sp modelId="{D12E42F5-0DBB-4012-B746-5847053444F5}">
      <dsp:nvSpPr>
        <dsp:cNvPr id="0" name=""/>
        <dsp:cNvSpPr/>
      </dsp:nvSpPr>
      <dsp:spPr>
        <a:xfrm>
          <a:off x="4170622" y="4612406"/>
          <a:ext cx="728832" cy="72903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EAB7D67-AF0D-4CC0-BF71-27F8D8ABDFB4}">
      <dsp:nvSpPr>
        <dsp:cNvPr id="0" name=""/>
        <dsp:cNvSpPr/>
      </dsp:nvSpPr>
      <dsp:spPr>
        <a:xfrm>
          <a:off x="5336689" y="4288588"/>
          <a:ext cx="1571812" cy="421382"/>
        </a:xfrm>
        <a:prstGeom prst="roundRect">
          <a:avLst/>
        </a:prstGeom>
        <a:gradFill rotWithShape="0">
          <a:gsLst>
            <a:gs pos="0">
              <a:schemeClr val="accent5">
                <a:hueOff val="-53994"/>
                <a:satOff val="0"/>
                <a:lumOff val="-18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3994"/>
                <a:satOff val="0"/>
                <a:lumOff val="-18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3994"/>
                <a:satOff val="0"/>
                <a:lumOff val="-18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700" tIns="41910" rIns="4191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kern="1200" dirty="0" smtClean="0"/>
            <a:t>Elaboración y validación del inventario</a:t>
          </a:r>
          <a:endParaRPr lang="es-MX" sz="1050" kern="1200" dirty="0"/>
        </a:p>
      </dsp:txBody>
      <dsp:txXfrm>
        <a:off x="5357259" y="4309158"/>
        <a:ext cx="1530672" cy="380242"/>
      </dsp:txXfrm>
    </dsp:sp>
    <dsp:sp modelId="{2CC70F16-4C82-40A7-9444-6BFC930654CE}">
      <dsp:nvSpPr>
        <dsp:cNvPr id="0" name=""/>
        <dsp:cNvSpPr/>
      </dsp:nvSpPr>
      <dsp:spPr>
        <a:xfrm>
          <a:off x="4900767" y="3878579"/>
          <a:ext cx="728832" cy="729038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6000" r="-66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730C848-37AF-4E9C-94A1-C4AEF6FBE3FD}">
      <dsp:nvSpPr>
        <dsp:cNvPr id="0" name=""/>
        <dsp:cNvSpPr/>
      </dsp:nvSpPr>
      <dsp:spPr>
        <a:xfrm>
          <a:off x="5801804" y="3479942"/>
          <a:ext cx="1571812" cy="421382"/>
        </a:xfrm>
        <a:prstGeom prst="roundRect">
          <a:avLst/>
        </a:prstGeom>
        <a:gradFill rotWithShape="0">
          <a:gsLst>
            <a:gs pos="0">
              <a:schemeClr val="accent5">
                <a:hueOff val="-80991"/>
                <a:satOff val="0"/>
                <a:lumOff val="-274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0991"/>
                <a:satOff val="0"/>
                <a:lumOff val="-274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0991"/>
                <a:satOff val="0"/>
                <a:lumOff val="-274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700" tIns="41910" rIns="4191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kern="1200" dirty="0" smtClean="0"/>
            <a:t>Validación técnica de los datos (</a:t>
          </a:r>
          <a:r>
            <a:rPr lang="es-MX" sz="1050" kern="1200" dirty="0" err="1" smtClean="0"/>
            <a:t>API´s</a:t>
          </a:r>
          <a:r>
            <a:rPr lang="es-MX" sz="1050" kern="1200" dirty="0" smtClean="0"/>
            <a:t>)</a:t>
          </a:r>
          <a:endParaRPr lang="es-MX" sz="1050" kern="1200" dirty="0"/>
        </a:p>
      </dsp:txBody>
      <dsp:txXfrm>
        <a:off x="5822374" y="3500512"/>
        <a:ext cx="1530672" cy="380242"/>
      </dsp:txXfrm>
    </dsp:sp>
    <dsp:sp modelId="{BC820A65-6519-4669-BBDF-27A9EA6C7A1C}">
      <dsp:nvSpPr>
        <dsp:cNvPr id="0" name=""/>
        <dsp:cNvSpPr/>
      </dsp:nvSpPr>
      <dsp:spPr>
        <a:xfrm>
          <a:off x="5365882" y="3070531"/>
          <a:ext cx="728832" cy="729038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04AEA18-8B66-42FD-B958-814C8D362A3C}">
      <dsp:nvSpPr>
        <dsp:cNvPr id="0" name=""/>
        <dsp:cNvSpPr/>
      </dsp:nvSpPr>
      <dsp:spPr>
        <a:xfrm>
          <a:off x="6133748" y="2624608"/>
          <a:ext cx="1571812" cy="421382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7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Generar alta del usuario en el sistema</a:t>
          </a:r>
          <a:endParaRPr lang="es-MX" sz="1000" kern="1200" dirty="0"/>
        </a:p>
      </dsp:txBody>
      <dsp:txXfrm>
        <a:off x="6154318" y="2645178"/>
        <a:ext cx="1530672" cy="380242"/>
      </dsp:txXfrm>
    </dsp:sp>
    <dsp:sp modelId="{0E483885-14B2-4A1E-AEE8-2821E86EFEF0}">
      <dsp:nvSpPr>
        <dsp:cNvPr id="0" name=""/>
        <dsp:cNvSpPr/>
      </dsp:nvSpPr>
      <dsp:spPr>
        <a:xfrm>
          <a:off x="5697826" y="2214598"/>
          <a:ext cx="728832" cy="729038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C0672B9-71E5-471A-9234-328CFE183B60}">
      <dsp:nvSpPr>
        <dsp:cNvPr id="0" name=""/>
        <dsp:cNvSpPr/>
      </dsp:nvSpPr>
      <dsp:spPr>
        <a:xfrm>
          <a:off x="6322680" y="1774661"/>
          <a:ext cx="1571812" cy="421382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7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Publicación de datos (supervisión de la DDA)</a:t>
          </a:r>
          <a:endParaRPr lang="es-MX" sz="1000" kern="1200" dirty="0"/>
        </a:p>
      </dsp:txBody>
      <dsp:txXfrm>
        <a:off x="6343250" y="1795231"/>
        <a:ext cx="1530672" cy="380242"/>
      </dsp:txXfrm>
    </dsp:sp>
    <dsp:sp modelId="{D211274E-83BE-449B-80B8-2A38DDEF47F4}">
      <dsp:nvSpPr>
        <dsp:cNvPr id="0" name=""/>
        <dsp:cNvSpPr/>
      </dsp:nvSpPr>
      <dsp:spPr>
        <a:xfrm>
          <a:off x="5886758" y="1364651"/>
          <a:ext cx="728832" cy="729038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hueOff val="-207631"/>
                <a:satOff val="-3747"/>
                <a:lumOff val="-86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50000"/>
                <a:hueOff val="-207631"/>
                <a:satOff val="-3747"/>
                <a:lumOff val="-86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50000"/>
                <a:hueOff val="-207631"/>
                <a:satOff val="-3747"/>
                <a:lumOff val="-86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2A4BA08-31B1-4AE6-9D0D-0F62A1ED76B2}">
      <dsp:nvSpPr>
        <dsp:cNvPr id="0" name=""/>
        <dsp:cNvSpPr/>
      </dsp:nvSpPr>
      <dsp:spPr>
        <a:xfrm>
          <a:off x="6425675" y="955240"/>
          <a:ext cx="1571812" cy="421382"/>
        </a:xfrm>
        <a:prstGeom prst="roundRect">
          <a:avLst/>
        </a:prstGeom>
        <a:gradFill rotWithShape="0">
          <a:gsLst>
            <a:gs pos="0">
              <a:schemeClr val="accent5">
                <a:hueOff val="-161982"/>
                <a:satOff val="0"/>
                <a:lumOff val="-5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1982"/>
                <a:satOff val="0"/>
                <a:lumOff val="-5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1982"/>
                <a:satOff val="0"/>
                <a:lumOff val="-5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700" tIns="41910" rIns="4191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/>
            <a:t>Actualización</a:t>
          </a:r>
        </a:p>
      </dsp:txBody>
      <dsp:txXfrm>
        <a:off x="6446245" y="975810"/>
        <a:ext cx="1530672" cy="380242"/>
      </dsp:txXfrm>
    </dsp:sp>
    <dsp:sp modelId="{87157008-AC44-49CF-81B7-EE75E4F32AEB}">
      <dsp:nvSpPr>
        <dsp:cNvPr id="0" name=""/>
        <dsp:cNvSpPr/>
      </dsp:nvSpPr>
      <dsp:spPr>
        <a:xfrm>
          <a:off x="5989753" y="545231"/>
          <a:ext cx="728832" cy="729038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000" r="-56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4FD5B-2E10-4B3A-9336-7A1EEEC64176}">
      <dsp:nvSpPr>
        <dsp:cNvPr id="0" name=""/>
        <dsp:cNvSpPr/>
      </dsp:nvSpPr>
      <dsp:spPr>
        <a:xfrm rot="10800000">
          <a:off x="436196" y="1522"/>
          <a:ext cx="4238815" cy="927071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81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404</a:t>
          </a:r>
          <a:r>
            <a:rPr lang="es-ES" sz="1800" b="1" kern="1200" dirty="0" smtClean="0"/>
            <a:t> </a:t>
          </a:r>
          <a:r>
            <a:rPr lang="es-ES" sz="1800" kern="1200" dirty="0" smtClean="0"/>
            <a:t>Datos Publicados en </a:t>
          </a:r>
          <a:r>
            <a:rPr lang="es-E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datos.jalisco.gob.mx 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667964" y="1522"/>
        <a:ext cx="4007047" cy="927071"/>
      </dsp:txXfrm>
    </dsp:sp>
    <dsp:sp modelId="{72D6EAE5-AF0F-4AE3-995B-0922DBCAC724}">
      <dsp:nvSpPr>
        <dsp:cNvPr id="0" name=""/>
        <dsp:cNvSpPr/>
      </dsp:nvSpPr>
      <dsp:spPr>
        <a:xfrm>
          <a:off x="403472" y="1522"/>
          <a:ext cx="927071" cy="92707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E00999-AB7C-427C-BF42-DC638F1A7BC1}">
      <dsp:nvSpPr>
        <dsp:cNvPr id="0" name=""/>
        <dsp:cNvSpPr/>
      </dsp:nvSpPr>
      <dsp:spPr>
        <a:xfrm rot="10800000">
          <a:off x="526722" y="1205332"/>
          <a:ext cx="4118114" cy="92707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81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i="0" u="none" kern="1200" dirty="0" smtClean="0"/>
            <a:t>     </a:t>
          </a:r>
          <a:r>
            <a:rPr lang="es-ES" sz="2000" b="1" i="0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28</a:t>
          </a:r>
          <a:r>
            <a:rPr lang="es-ES" sz="1800" b="0" i="0" u="none" kern="1200" dirty="0" smtClean="0"/>
            <a:t> Instituciones con conjuntos de datos publicados</a:t>
          </a:r>
          <a:endParaRPr lang="es-ES" sz="1800" kern="1200" dirty="0"/>
        </a:p>
      </dsp:txBody>
      <dsp:txXfrm rot="10800000">
        <a:off x="758490" y="1205332"/>
        <a:ext cx="3886346" cy="927071"/>
      </dsp:txXfrm>
    </dsp:sp>
    <dsp:sp modelId="{09FD04A6-8EDF-450B-A136-69234010474E}">
      <dsp:nvSpPr>
        <dsp:cNvPr id="0" name=""/>
        <dsp:cNvSpPr/>
      </dsp:nvSpPr>
      <dsp:spPr>
        <a:xfrm>
          <a:off x="433647" y="1205332"/>
          <a:ext cx="927071" cy="92707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25DCD-C420-4FCA-998D-4D8C9B6E670C}">
      <dsp:nvSpPr>
        <dsp:cNvPr id="0" name=""/>
        <dsp:cNvSpPr/>
      </dsp:nvSpPr>
      <dsp:spPr>
        <a:xfrm rot="10800000">
          <a:off x="557573" y="2409141"/>
          <a:ext cx="4076980" cy="927071"/>
        </a:xfrm>
        <a:prstGeom prst="homePlat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813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i="0" u="none" kern="1200" dirty="0" smtClean="0"/>
            <a:t>    </a:t>
          </a:r>
          <a:r>
            <a:rPr lang="es-ES" sz="1900" b="1" i="0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</a:t>
          </a:r>
          <a:r>
            <a:rPr lang="es-ES" sz="1900" b="0" i="0" u="none" kern="1200" dirty="0" smtClean="0"/>
            <a:t> </a:t>
          </a:r>
          <a:r>
            <a:rPr lang="es-ES" sz="1600" b="0" i="0" u="none" kern="1200" dirty="0" smtClean="0"/>
            <a:t>Dependencias y</a:t>
          </a:r>
          <a:r>
            <a:rPr lang="es-ES" sz="1900" b="0" i="0" u="none" kern="1200" dirty="0" smtClean="0"/>
            <a:t> </a:t>
          </a:r>
          <a:r>
            <a:rPr lang="es-ES" sz="1900" b="1" i="0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50</a:t>
          </a:r>
          <a:r>
            <a:rPr lang="es-ES" sz="1900" b="1" i="0" u="none" kern="1200" dirty="0" smtClean="0"/>
            <a:t> </a:t>
          </a:r>
          <a:r>
            <a:rPr lang="es-ES" sz="1900" b="0" i="0" u="none" kern="1200" dirty="0" smtClean="0"/>
            <a:t>Entidades capacitadas.</a:t>
          </a:r>
          <a:endParaRPr lang="es-ES" sz="1900" kern="1200" dirty="0"/>
        </a:p>
      </dsp:txBody>
      <dsp:txXfrm rot="10800000">
        <a:off x="789341" y="2409141"/>
        <a:ext cx="3845212" cy="927071"/>
      </dsp:txXfrm>
    </dsp:sp>
    <dsp:sp modelId="{C77D2CEA-7017-4B25-98AE-BCEE299FB9B2}">
      <dsp:nvSpPr>
        <dsp:cNvPr id="0" name=""/>
        <dsp:cNvSpPr/>
      </dsp:nvSpPr>
      <dsp:spPr>
        <a:xfrm>
          <a:off x="443931" y="2409141"/>
          <a:ext cx="927071" cy="92707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F7897-B73A-4F28-B100-869174EBB255}">
      <dsp:nvSpPr>
        <dsp:cNvPr id="0" name=""/>
        <dsp:cNvSpPr/>
      </dsp:nvSpPr>
      <dsp:spPr>
        <a:xfrm rot="10800000">
          <a:off x="497492" y="3612950"/>
          <a:ext cx="4157087" cy="927071"/>
        </a:xfrm>
        <a:prstGeom prst="homePlate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81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i="0" u="none" kern="1200" dirty="0" smtClean="0"/>
            <a:t>    </a:t>
          </a:r>
          <a:r>
            <a:rPr lang="es-ES" sz="2000" b="1" i="0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r>
            <a:rPr lang="es-ES" sz="1700" b="0" i="0" u="none" kern="1200" dirty="0" smtClean="0"/>
            <a:t> Aplicaciones que utilizan datos abiertos de la </a:t>
          </a:r>
          <a:r>
            <a:rPr lang="es-ES" sz="1800" b="0" i="0" u="none" kern="1200" dirty="0" smtClean="0"/>
            <a:t>Plataforma</a:t>
          </a:r>
          <a:endParaRPr lang="es-ES" sz="1700" kern="1200" dirty="0"/>
        </a:p>
      </dsp:txBody>
      <dsp:txXfrm rot="10800000">
        <a:off x="729260" y="3612950"/>
        <a:ext cx="3925319" cy="927071"/>
      </dsp:txXfrm>
    </dsp:sp>
    <dsp:sp modelId="{1D8597AE-C4F6-4377-B95A-7BF734F79C1C}">
      <dsp:nvSpPr>
        <dsp:cNvPr id="0" name=""/>
        <dsp:cNvSpPr/>
      </dsp:nvSpPr>
      <dsp:spPr>
        <a:xfrm>
          <a:off x="423904" y="3612950"/>
          <a:ext cx="927071" cy="92707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4FD5B-2E10-4B3A-9336-7A1EEEC64176}">
      <dsp:nvSpPr>
        <dsp:cNvPr id="0" name=""/>
        <dsp:cNvSpPr/>
      </dsp:nvSpPr>
      <dsp:spPr>
        <a:xfrm rot="10800000">
          <a:off x="428472" y="1365"/>
          <a:ext cx="4078316" cy="927135"/>
        </a:xfrm>
        <a:prstGeom prst="homePlat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84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404</a:t>
          </a:r>
          <a:r>
            <a:rPr lang="es-ES" sz="1800" b="1" kern="1200" dirty="0" smtClean="0"/>
            <a:t> </a:t>
          </a:r>
          <a:r>
            <a:rPr lang="es-ES" sz="1800" kern="1200" dirty="0" smtClean="0"/>
            <a:t>Datos Publicados en </a:t>
          </a:r>
          <a:r>
            <a:rPr lang="es-E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datos.gob.mx</a:t>
          </a:r>
          <a:r>
            <a:rPr lang="es-ES" sz="1800" kern="1200" dirty="0" smtClean="0"/>
            <a:t> </a:t>
          </a:r>
          <a:endParaRPr lang="es-ES" sz="1800" kern="1200" dirty="0"/>
        </a:p>
      </dsp:txBody>
      <dsp:txXfrm rot="10800000">
        <a:off x="660256" y="1365"/>
        <a:ext cx="3846532" cy="927135"/>
      </dsp:txXfrm>
    </dsp:sp>
    <dsp:sp modelId="{72D6EAE5-AF0F-4AE3-995B-0922DBCAC724}">
      <dsp:nvSpPr>
        <dsp:cNvPr id="0" name=""/>
        <dsp:cNvSpPr/>
      </dsp:nvSpPr>
      <dsp:spPr>
        <a:xfrm>
          <a:off x="379403" y="1365"/>
          <a:ext cx="927135" cy="92713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E00999-AB7C-427C-BF42-DC638F1A7BC1}">
      <dsp:nvSpPr>
        <dsp:cNvPr id="0" name=""/>
        <dsp:cNvSpPr/>
      </dsp:nvSpPr>
      <dsp:spPr>
        <a:xfrm rot="10800000">
          <a:off x="515570" y="1205258"/>
          <a:ext cx="3962185" cy="927135"/>
        </a:xfrm>
        <a:prstGeom prst="homePlate">
          <a:avLst/>
        </a:prstGeom>
        <a:solidFill>
          <a:schemeClr val="accent6">
            <a:lumMod val="90000"/>
            <a:lumOff val="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84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i="0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25</a:t>
          </a:r>
          <a:r>
            <a:rPr lang="es-ES" sz="1800" b="0" i="0" u="none" kern="1200" dirty="0" smtClean="0"/>
            <a:t> </a:t>
          </a:r>
          <a:r>
            <a:rPr lang="es-MX" sz="1800" b="0" i="0" u="none" kern="1200" dirty="0" err="1" smtClean="0"/>
            <a:t>API´s</a:t>
          </a:r>
          <a:r>
            <a:rPr lang="es-MX" sz="1800" b="0" i="0" u="none" kern="1200" dirty="0" smtClean="0"/>
            <a:t> publicadas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0" i="0" u="none" kern="1200" dirty="0" smtClean="0"/>
            <a:t>(facilita la interoperabilidad)</a:t>
          </a:r>
          <a:endParaRPr lang="es-ES" sz="1800" kern="1200" dirty="0"/>
        </a:p>
      </dsp:txBody>
      <dsp:txXfrm rot="10800000">
        <a:off x="747354" y="1205258"/>
        <a:ext cx="3730401" cy="927135"/>
      </dsp:txXfrm>
    </dsp:sp>
    <dsp:sp modelId="{09FD04A6-8EDF-450B-A136-69234010474E}">
      <dsp:nvSpPr>
        <dsp:cNvPr id="0" name=""/>
        <dsp:cNvSpPr/>
      </dsp:nvSpPr>
      <dsp:spPr>
        <a:xfrm>
          <a:off x="408436" y="1205258"/>
          <a:ext cx="927135" cy="92713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25DCD-C420-4FCA-998D-4D8C9B6E670C}">
      <dsp:nvSpPr>
        <dsp:cNvPr id="0" name=""/>
        <dsp:cNvSpPr/>
      </dsp:nvSpPr>
      <dsp:spPr>
        <a:xfrm rot="10800000">
          <a:off x="545252" y="2409150"/>
          <a:ext cx="3922608" cy="927135"/>
        </a:xfrm>
        <a:prstGeom prst="homePlate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84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i="0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r>
            <a:rPr lang="es-ES" sz="1900" b="1" i="0" u="none" kern="1200" dirty="0" smtClean="0"/>
            <a:t> </a:t>
          </a:r>
          <a:r>
            <a:rPr lang="es-ES" sz="1900" b="0" i="0" u="none" kern="1200" dirty="0" smtClean="0"/>
            <a:t>estrellas en la escala de  calidad de 5 estrellas de (Tim </a:t>
          </a:r>
          <a:r>
            <a:rPr lang="es-ES" sz="1900" b="0" i="0" u="none" kern="1200" dirty="0" err="1" smtClean="0"/>
            <a:t>Berners</a:t>
          </a:r>
          <a:r>
            <a:rPr lang="es-ES" sz="1900" b="0" i="0" u="none" kern="1200" dirty="0" smtClean="0"/>
            <a:t>-Lee)</a:t>
          </a:r>
          <a:endParaRPr lang="es-ES" sz="1900" kern="1200" dirty="0"/>
        </a:p>
      </dsp:txBody>
      <dsp:txXfrm rot="10800000">
        <a:off x="777036" y="2409150"/>
        <a:ext cx="3690824" cy="927135"/>
      </dsp:txXfrm>
    </dsp:sp>
    <dsp:sp modelId="{C77D2CEA-7017-4B25-98AE-BCEE299FB9B2}">
      <dsp:nvSpPr>
        <dsp:cNvPr id="0" name=""/>
        <dsp:cNvSpPr/>
      </dsp:nvSpPr>
      <dsp:spPr>
        <a:xfrm>
          <a:off x="418330" y="2409150"/>
          <a:ext cx="927135" cy="92713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F7897-B73A-4F28-B100-869174EBB255}">
      <dsp:nvSpPr>
        <dsp:cNvPr id="0" name=""/>
        <dsp:cNvSpPr/>
      </dsp:nvSpPr>
      <dsp:spPr>
        <a:xfrm rot="10800000">
          <a:off x="487447" y="3613043"/>
          <a:ext cx="3999682" cy="927135"/>
        </a:xfrm>
        <a:prstGeom prst="homePlat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84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i="0" u="none" kern="1200" dirty="0" smtClean="0"/>
            <a:t>Promoción y difusión en eventos nacionales e internacionales</a:t>
          </a:r>
          <a:endParaRPr lang="es-ES" sz="1700" kern="1200" dirty="0"/>
        </a:p>
      </dsp:txBody>
      <dsp:txXfrm rot="10800000">
        <a:off x="719231" y="3613043"/>
        <a:ext cx="3767898" cy="927135"/>
      </dsp:txXfrm>
    </dsp:sp>
    <dsp:sp modelId="{1D8597AE-C4F6-4377-B95A-7BF734F79C1C}">
      <dsp:nvSpPr>
        <dsp:cNvPr id="0" name=""/>
        <dsp:cNvSpPr/>
      </dsp:nvSpPr>
      <dsp:spPr>
        <a:xfrm>
          <a:off x="399061" y="3613043"/>
          <a:ext cx="927135" cy="92713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D1C36-1FE4-4650-8AD2-7C930C1E8918}">
      <dsp:nvSpPr>
        <dsp:cNvPr id="0" name=""/>
        <dsp:cNvSpPr/>
      </dsp:nvSpPr>
      <dsp:spPr>
        <a:xfrm>
          <a:off x="1455762" y="4470091"/>
          <a:ext cx="4190309" cy="1183746"/>
        </a:xfrm>
        <a:prstGeom prst="rightArrow">
          <a:avLst>
            <a:gd name="adj1" fmla="val 50000"/>
            <a:gd name="adj2" fmla="val 50000"/>
          </a:avLst>
        </a:prstGeom>
        <a:solidFill>
          <a:srgbClr val="501A4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8792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Número de usuarios:   </a:t>
          </a:r>
          <a:r>
            <a:rPr lang="es-ES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89,936</a:t>
          </a:r>
          <a:endParaRPr lang="es-ES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55762" y="4766028"/>
        <a:ext cx="3894373" cy="591873"/>
      </dsp:txXfrm>
    </dsp:sp>
    <dsp:sp modelId="{C7DCE470-7E51-478C-A1F7-6EEBE7D7CFB3}">
      <dsp:nvSpPr>
        <dsp:cNvPr id="0" name=""/>
        <dsp:cNvSpPr/>
      </dsp:nvSpPr>
      <dsp:spPr>
        <a:xfrm>
          <a:off x="1169834" y="3277299"/>
          <a:ext cx="5720924" cy="1183746"/>
        </a:xfrm>
        <a:prstGeom prst="rightArrow">
          <a:avLst>
            <a:gd name="adj1" fmla="val 50000"/>
            <a:gd name="adj2" fmla="val 50000"/>
          </a:avLst>
        </a:prstGeom>
        <a:solidFill>
          <a:srgbClr val="501A4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8792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Sesiones realizadas:   </a:t>
          </a:r>
          <a:r>
            <a:rPr lang="es-ES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112,297</a:t>
          </a:r>
          <a:endParaRPr lang="es-ES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69834" y="3573236"/>
        <a:ext cx="5424988" cy="591873"/>
      </dsp:txXfrm>
    </dsp:sp>
    <dsp:sp modelId="{D7E0EB8D-6BA8-4375-ADD4-8DE646365D57}">
      <dsp:nvSpPr>
        <dsp:cNvPr id="0" name=""/>
        <dsp:cNvSpPr/>
      </dsp:nvSpPr>
      <dsp:spPr>
        <a:xfrm>
          <a:off x="0" y="2179295"/>
          <a:ext cx="8128010" cy="1183746"/>
        </a:xfrm>
        <a:prstGeom prst="rightArrow">
          <a:avLst>
            <a:gd name="adj1" fmla="val 50000"/>
            <a:gd name="adj2" fmla="val 50000"/>
          </a:avLst>
        </a:prstGeom>
        <a:solidFill>
          <a:srgbClr val="501A4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8792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Número de visitas a la página:  </a:t>
          </a:r>
          <a:r>
            <a:rPr lang="es-ES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401,489</a:t>
          </a:r>
          <a:endParaRPr lang="es-ES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475232"/>
        <a:ext cx="7832074" cy="5918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F9CD5D-DEB7-4891-B839-AA4F168B1360}">
      <dsp:nvSpPr>
        <dsp:cNvPr id="0" name=""/>
        <dsp:cNvSpPr/>
      </dsp:nvSpPr>
      <dsp:spPr>
        <a:xfrm>
          <a:off x="-2630632" y="-405873"/>
          <a:ext cx="3140078" cy="3140078"/>
        </a:xfrm>
        <a:prstGeom prst="blockArc">
          <a:avLst>
            <a:gd name="adj1" fmla="val 18900000"/>
            <a:gd name="adj2" fmla="val 2700000"/>
            <a:gd name="adj3" fmla="val 68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791D3-CAAF-4CC8-BA30-E97A55EF5F43}">
      <dsp:nvSpPr>
        <dsp:cNvPr id="0" name=""/>
        <dsp:cNvSpPr/>
      </dsp:nvSpPr>
      <dsp:spPr>
        <a:xfrm>
          <a:off x="267458" y="179002"/>
          <a:ext cx="3813591" cy="3581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31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España</a:t>
          </a:r>
          <a:endParaRPr lang="es-ES" sz="1400" kern="1200" dirty="0"/>
        </a:p>
      </dsp:txBody>
      <dsp:txXfrm>
        <a:off x="267458" y="179002"/>
        <a:ext cx="3813591" cy="358190"/>
      </dsp:txXfrm>
    </dsp:sp>
    <dsp:sp modelId="{7AAFAB70-0A44-4431-81C5-3D64E9DCBEC6}">
      <dsp:nvSpPr>
        <dsp:cNvPr id="0" name=""/>
        <dsp:cNvSpPr/>
      </dsp:nvSpPr>
      <dsp:spPr>
        <a:xfrm>
          <a:off x="43589" y="134228"/>
          <a:ext cx="447738" cy="4477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631526-D313-44AB-ADCB-AB6FDBA989D8}">
      <dsp:nvSpPr>
        <dsp:cNvPr id="0" name=""/>
        <dsp:cNvSpPr/>
      </dsp:nvSpPr>
      <dsp:spPr>
        <a:xfrm>
          <a:off x="472817" y="716381"/>
          <a:ext cx="3608232" cy="3581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31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Chile</a:t>
          </a:r>
          <a:endParaRPr lang="es-ES" sz="1400" kern="1200" dirty="0"/>
        </a:p>
      </dsp:txBody>
      <dsp:txXfrm>
        <a:off x="472817" y="716381"/>
        <a:ext cx="3608232" cy="358190"/>
      </dsp:txXfrm>
    </dsp:sp>
    <dsp:sp modelId="{E79BEE6F-3BCE-4D6B-ABCF-01DE1AEC8487}">
      <dsp:nvSpPr>
        <dsp:cNvPr id="0" name=""/>
        <dsp:cNvSpPr/>
      </dsp:nvSpPr>
      <dsp:spPr>
        <a:xfrm>
          <a:off x="248948" y="671607"/>
          <a:ext cx="447738" cy="4477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0E7E43-CF3A-43A6-8F30-99088858224A}">
      <dsp:nvSpPr>
        <dsp:cNvPr id="0" name=""/>
        <dsp:cNvSpPr/>
      </dsp:nvSpPr>
      <dsp:spPr>
        <a:xfrm>
          <a:off x="472817" y="1253760"/>
          <a:ext cx="3608232" cy="3581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31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Argentina</a:t>
          </a:r>
          <a:endParaRPr lang="es-ES" sz="1400" kern="1200" dirty="0"/>
        </a:p>
      </dsp:txBody>
      <dsp:txXfrm>
        <a:off x="472817" y="1253760"/>
        <a:ext cx="3608232" cy="358190"/>
      </dsp:txXfrm>
    </dsp:sp>
    <dsp:sp modelId="{F70800C1-39D6-4F55-9C70-6893BD65B89E}">
      <dsp:nvSpPr>
        <dsp:cNvPr id="0" name=""/>
        <dsp:cNvSpPr/>
      </dsp:nvSpPr>
      <dsp:spPr>
        <a:xfrm>
          <a:off x="248948" y="1208986"/>
          <a:ext cx="447738" cy="4477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AE7854-7CAD-4FA6-957E-DFB20D74ADF9}">
      <dsp:nvSpPr>
        <dsp:cNvPr id="0" name=""/>
        <dsp:cNvSpPr/>
      </dsp:nvSpPr>
      <dsp:spPr>
        <a:xfrm>
          <a:off x="267458" y="1791139"/>
          <a:ext cx="3813591" cy="3581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31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Reino Unido</a:t>
          </a:r>
          <a:endParaRPr lang="es-ES" sz="1400" kern="1200" dirty="0"/>
        </a:p>
      </dsp:txBody>
      <dsp:txXfrm>
        <a:off x="267458" y="1791139"/>
        <a:ext cx="3813591" cy="358190"/>
      </dsp:txXfrm>
    </dsp:sp>
    <dsp:sp modelId="{AE4C1DFD-005B-42CE-B818-7A16596B6AFE}">
      <dsp:nvSpPr>
        <dsp:cNvPr id="0" name=""/>
        <dsp:cNvSpPr/>
      </dsp:nvSpPr>
      <dsp:spPr>
        <a:xfrm>
          <a:off x="43589" y="1746365"/>
          <a:ext cx="447738" cy="4477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F9CD5D-DEB7-4891-B839-AA4F168B1360}">
      <dsp:nvSpPr>
        <dsp:cNvPr id="0" name=""/>
        <dsp:cNvSpPr/>
      </dsp:nvSpPr>
      <dsp:spPr>
        <a:xfrm>
          <a:off x="-2630632" y="-405873"/>
          <a:ext cx="3140078" cy="3140078"/>
        </a:xfrm>
        <a:prstGeom prst="blockArc">
          <a:avLst>
            <a:gd name="adj1" fmla="val 18900000"/>
            <a:gd name="adj2" fmla="val 2700000"/>
            <a:gd name="adj3" fmla="val 68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791D3-CAAF-4CC8-BA30-E97A55EF5F43}">
      <dsp:nvSpPr>
        <dsp:cNvPr id="0" name=""/>
        <dsp:cNvSpPr/>
      </dsp:nvSpPr>
      <dsp:spPr>
        <a:xfrm>
          <a:off x="267458" y="179002"/>
          <a:ext cx="3813591" cy="3581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31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u="none" kern="1200" dirty="0" smtClean="0"/>
            <a:t>Gobierno de la República de México.</a:t>
          </a:r>
          <a:endParaRPr lang="es-ES" sz="1400" kern="1200" dirty="0"/>
        </a:p>
      </dsp:txBody>
      <dsp:txXfrm>
        <a:off x="267458" y="179002"/>
        <a:ext cx="3813591" cy="358190"/>
      </dsp:txXfrm>
    </dsp:sp>
    <dsp:sp modelId="{7AAFAB70-0A44-4431-81C5-3D64E9DCBEC6}">
      <dsp:nvSpPr>
        <dsp:cNvPr id="0" name=""/>
        <dsp:cNvSpPr/>
      </dsp:nvSpPr>
      <dsp:spPr>
        <a:xfrm>
          <a:off x="43589" y="134228"/>
          <a:ext cx="447738" cy="4477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631526-D313-44AB-ADCB-AB6FDBA989D8}">
      <dsp:nvSpPr>
        <dsp:cNvPr id="0" name=""/>
        <dsp:cNvSpPr/>
      </dsp:nvSpPr>
      <dsp:spPr>
        <a:xfrm>
          <a:off x="472817" y="716381"/>
          <a:ext cx="3608232" cy="3581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31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u="none" kern="1200" dirty="0" smtClean="0"/>
            <a:t>Puebla.</a:t>
          </a:r>
          <a:endParaRPr lang="es-ES" sz="1400" kern="1200" dirty="0"/>
        </a:p>
      </dsp:txBody>
      <dsp:txXfrm>
        <a:off x="472817" y="716381"/>
        <a:ext cx="3608232" cy="358190"/>
      </dsp:txXfrm>
    </dsp:sp>
    <dsp:sp modelId="{E79BEE6F-3BCE-4D6B-ABCF-01DE1AEC8487}">
      <dsp:nvSpPr>
        <dsp:cNvPr id="0" name=""/>
        <dsp:cNvSpPr/>
      </dsp:nvSpPr>
      <dsp:spPr>
        <a:xfrm>
          <a:off x="248948" y="671607"/>
          <a:ext cx="447738" cy="4477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0E7E43-CF3A-43A6-8F30-99088858224A}">
      <dsp:nvSpPr>
        <dsp:cNvPr id="0" name=""/>
        <dsp:cNvSpPr/>
      </dsp:nvSpPr>
      <dsp:spPr>
        <a:xfrm>
          <a:off x="472817" y="1253760"/>
          <a:ext cx="3608232" cy="3581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31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u="none" kern="1200" dirty="0" smtClean="0"/>
            <a:t>Colima.</a:t>
          </a:r>
          <a:endParaRPr lang="es-ES" sz="1400" kern="1200" dirty="0"/>
        </a:p>
      </dsp:txBody>
      <dsp:txXfrm>
        <a:off x="472817" y="1253760"/>
        <a:ext cx="3608232" cy="358190"/>
      </dsp:txXfrm>
    </dsp:sp>
    <dsp:sp modelId="{F70800C1-39D6-4F55-9C70-6893BD65B89E}">
      <dsp:nvSpPr>
        <dsp:cNvPr id="0" name=""/>
        <dsp:cNvSpPr/>
      </dsp:nvSpPr>
      <dsp:spPr>
        <a:xfrm>
          <a:off x="248948" y="1208986"/>
          <a:ext cx="447738" cy="4477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AE7854-7CAD-4FA6-957E-DFB20D74ADF9}">
      <dsp:nvSpPr>
        <dsp:cNvPr id="0" name=""/>
        <dsp:cNvSpPr/>
      </dsp:nvSpPr>
      <dsp:spPr>
        <a:xfrm>
          <a:off x="267458" y="1791139"/>
          <a:ext cx="3813591" cy="3581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31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/>
        </a:p>
      </dsp:txBody>
      <dsp:txXfrm>
        <a:off x="267458" y="1791139"/>
        <a:ext cx="3813591" cy="358190"/>
      </dsp:txXfrm>
    </dsp:sp>
    <dsp:sp modelId="{AE4C1DFD-005B-42CE-B818-7A16596B6AFE}">
      <dsp:nvSpPr>
        <dsp:cNvPr id="0" name=""/>
        <dsp:cNvSpPr/>
      </dsp:nvSpPr>
      <dsp:spPr>
        <a:xfrm>
          <a:off x="43589" y="1746365"/>
          <a:ext cx="447738" cy="4477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8455B-53D9-4B32-B77E-7E7E18621C26}" type="datetimeFigureOut">
              <a:rPr lang="en-US" smtClean="0"/>
              <a:t>11/22/2018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1FCB9-0F10-4245-A0A2-69FBCD4913C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296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C0025-84E0-4622-B84A-76A80A733ECE}" type="datetimeFigureOut">
              <a:rPr lang="en-US" smtClean="0"/>
              <a:t>11/22/2018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F2A00-BE8E-4CC2-8090-5D4D31802DD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19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F2A00-BE8E-4CC2-8090-5D4D31802DD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728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F2A00-BE8E-4CC2-8090-5D4D31802DD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418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F2A00-BE8E-4CC2-8090-5D4D31802DD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441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F2A00-BE8E-4CC2-8090-5D4D31802DD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581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F2A00-BE8E-4CC2-8090-5D4D31802DD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759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F2A00-BE8E-4CC2-8090-5D4D31802DD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651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F2A00-BE8E-4CC2-8090-5D4D31802DD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1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F2A00-BE8E-4CC2-8090-5D4D31802DD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087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F2A00-BE8E-4CC2-8090-5D4D31802DD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354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F2A00-BE8E-4CC2-8090-5D4D31802DD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2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F2A00-BE8E-4CC2-8090-5D4D31802DD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74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F2A00-BE8E-4CC2-8090-5D4D31802DD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85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F2A00-BE8E-4CC2-8090-5D4D31802DD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099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F2A00-BE8E-4CC2-8090-5D4D31802DD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451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F2A00-BE8E-4CC2-8090-5D4D31802DD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90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C07A-730B-4BD5-910B-545DCD7BC731}" type="datetimeFigureOut">
              <a:rPr lang="en-US" smtClean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CACD-2861-4E42-AA65-4B6FB56FCA5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264974"/>
      </p:ext>
    </p:extLst>
  </p:cSld>
  <p:clrMapOvr>
    <a:masterClrMapping/>
  </p:clrMapOvr>
  <p:transition spd="slow" advTm="2000">
    <p:cover dir="d"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C07A-730B-4BD5-910B-545DCD7BC731}" type="datetimeFigureOut">
              <a:rPr lang="en-US" smtClean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CACD-2861-4E42-AA65-4B6FB56FCA5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674118"/>
      </p:ext>
    </p:extLst>
  </p:cSld>
  <p:clrMapOvr>
    <a:masterClrMapping/>
  </p:clrMapOvr>
  <p:transition spd="slow" advTm="2000">
    <p:cover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C07A-730B-4BD5-910B-545DCD7BC731}" type="datetimeFigureOut">
              <a:rPr lang="en-US" smtClean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CACD-2861-4E42-AA65-4B6FB56FCA5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410455"/>
      </p:ext>
    </p:extLst>
  </p:cSld>
  <p:clrMapOvr>
    <a:masterClrMapping/>
  </p:clrMapOvr>
  <p:transition spd="slow" advTm="2000">
    <p:cover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"/>
          <p:cNvSpPr/>
          <p:nvPr userDrawn="1"/>
        </p:nvSpPr>
        <p:spPr>
          <a:xfrm>
            <a:off x="9427" y="0"/>
            <a:ext cx="12192000" cy="6868347"/>
          </a:xfrm>
          <a:prstGeom prst="rect">
            <a:avLst/>
          </a:prstGeom>
          <a:solidFill>
            <a:srgbClr val="7B8DB3">
              <a:alpha val="4000"/>
            </a:srgbClr>
          </a:solidFill>
          <a:ln w="25400">
            <a:solidFill>
              <a:srgbClr val="EBEBEB">
                <a:alpha val="10000"/>
              </a:srgbClr>
            </a:solidFill>
            <a:miter lim="400000"/>
          </a:ln>
          <a:effectLst/>
        </p:spPr>
        <p:txBody>
          <a:bodyPr lIns="0" tIns="0" rIns="0" bIns="0" anchor="ctr"/>
          <a:lstStyle/>
          <a:p>
            <a:pPr lvl="0"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11265587" y="6214352"/>
            <a:ext cx="315778" cy="315778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11253025" y="6235276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1200" smtClean="0">
                <a:solidFill>
                  <a:schemeClr val="accent1"/>
                </a:solidFill>
                <a:latin typeface="Source Sans Pro" panose="020B0503030403020204" pitchFamily="34" charset="0"/>
              </a:rPr>
              <a:pPr algn="ctr"/>
              <a:t>‹Nº›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550107" y="1155206"/>
            <a:ext cx="1504143" cy="1504143"/>
          </a:xfrm>
          <a:prstGeom prst="donut">
            <a:avLst/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Put your image here</a:t>
            </a:r>
            <a:endParaRPr lang="en-US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195701" y="2813063"/>
            <a:ext cx="1504143" cy="1504143"/>
          </a:xfrm>
          <a:prstGeom prst="donut">
            <a:avLst/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Put your image here</a:t>
            </a:r>
            <a:endParaRPr lang="en-US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50107" y="4373877"/>
            <a:ext cx="1504143" cy="1504143"/>
          </a:xfrm>
          <a:prstGeom prst="donut">
            <a:avLst/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Put your image here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06324" y="473594"/>
            <a:ext cx="569876" cy="569876"/>
          </a:xfrm>
          <a:prstGeom prst="rect">
            <a:avLst/>
          </a:prstGeom>
        </p:spPr>
      </p:pic>
      <p:sp>
        <p:nvSpPr>
          <p:cNvPr id="1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435888" y="6275483"/>
            <a:ext cx="2810856" cy="193516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  <a:latin typeface="Source Sans Pro Light" panose="020B0403030403020204" pitchFamily="34" charset="0"/>
              </a:defRPr>
            </a:lvl1pPr>
            <a:lvl2pPr marL="457200" indent="0">
              <a:buNone/>
              <a:defRPr sz="3200">
                <a:latin typeface="Source Sans Pro Light" panose="020B0403030403020204" pitchFamily="34" charset="0"/>
              </a:defRPr>
            </a:lvl2pPr>
            <a:lvl3pPr marL="914400" indent="0">
              <a:buNone/>
              <a:defRPr sz="3200">
                <a:latin typeface="Source Sans Pro Light" panose="020B0403030403020204" pitchFamily="34" charset="0"/>
              </a:defRPr>
            </a:lvl3pPr>
            <a:lvl4pPr marL="1371600" indent="0">
              <a:buNone/>
              <a:defRPr sz="3200">
                <a:latin typeface="Source Sans Pro Light" panose="020B0403030403020204" pitchFamily="34" charset="0"/>
              </a:defRPr>
            </a:lvl4pPr>
            <a:lvl5pPr marL="1828800" indent="0">
              <a:buNone/>
              <a:defRPr sz="3200"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 dirty="0" err="1" smtClean="0"/>
              <a:t>Dirección</a:t>
            </a:r>
            <a:r>
              <a:rPr lang="en-US" dirty="0" smtClean="0"/>
              <a:t> General de </a:t>
            </a:r>
            <a:r>
              <a:rPr lang="en-US" dirty="0" err="1" smtClean="0"/>
              <a:t>Innovación</a:t>
            </a:r>
            <a:r>
              <a:rPr lang="en-US" dirty="0" smtClean="0"/>
              <a:t> y </a:t>
            </a:r>
            <a:r>
              <a:rPr lang="en-US" dirty="0" err="1" smtClean="0"/>
              <a:t>Gobierno</a:t>
            </a:r>
            <a:r>
              <a:rPr lang="en-US" dirty="0" smtClean="0"/>
              <a:t> Digital</a:t>
            </a:r>
          </a:p>
        </p:txBody>
      </p:sp>
    </p:spTree>
    <p:extLst>
      <p:ext uri="{BB962C8B-B14F-4D97-AF65-F5344CB8AC3E}">
        <p14:creationId xmlns:p14="http://schemas.microsoft.com/office/powerpoint/2010/main" val="558620495"/>
      </p:ext>
    </p:extLst>
  </p:cSld>
  <p:clrMapOvr>
    <a:masterClrMapping/>
  </p:clrMapOvr>
  <p:transition spd="slow" advTm="2000">
    <p:cover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"/>
          <p:cNvSpPr/>
          <p:nvPr userDrawn="1"/>
        </p:nvSpPr>
        <p:spPr>
          <a:xfrm>
            <a:off x="0" y="0"/>
            <a:ext cx="12192000" cy="6868347"/>
          </a:xfrm>
          <a:prstGeom prst="rect">
            <a:avLst/>
          </a:prstGeom>
          <a:solidFill>
            <a:srgbClr val="7B8DB3">
              <a:alpha val="4000"/>
            </a:srgbClr>
          </a:solidFill>
          <a:ln w="25400">
            <a:solidFill>
              <a:srgbClr val="EBEBEB">
                <a:alpha val="10000"/>
              </a:srgbClr>
            </a:solidFill>
            <a:miter lim="400000"/>
          </a:ln>
          <a:effectLst/>
        </p:spPr>
        <p:txBody>
          <a:bodyPr lIns="0" tIns="0" rIns="0" bIns="0" anchor="ctr"/>
          <a:lstStyle/>
          <a:p>
            <a:pPr lvl="0"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11265587" y="6214352"/>
            <a:ext cx="315778" cy="315778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11253025" y="6235276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1200" smtClean="0">
                <a:solidFill>
                  <a:schemeClr val="accent1"/>
                </a:solidFill>
                <a:latin typeface="Source Sans Pro" panose="020B0503030403020204" pitchFamily="34" charset="0"/>
              </a:rPr>
              <a:pPr algn="ctr"/>
              <a:t>‹Nº›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550108" y="1163704"/>
            <a:ext cx="1504143" cy="1504143"/>
          </a:xfrm>
          <a:prstGeom prst="donut">
            <a:avLst/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Put your image here</a:t>
            </a:r>
            <a:endParaRPr lang="en-US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195701" y="2764541"/>
            <a:ext cx="1504143" cy="1504143"/>
          </a:xfrm>
          <a:prstGeom prst="donut">
            <a:avLst/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Put your image here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06324" y="473594"/>
            <a:ext cx="569876" cy="569876"/>
          </a:xfrm>
          <a:prstGeom prst="rect">
            <a:avLst/>
          </a:prstGeom>
        </p:spPr>
      </p:pic>
      <p:sp>
        <p:nvSpPr>
          <p:cNvPr id="1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435888" y="6275483"/>
            <a:ext cx="2810856" cy="193516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  <a:latin typeface="Source Sans Pro Light" panose="020B0403030403020204" pitchFamily="34" charset="0"/>
              </a:defRPr>
            </a:lvl1pPr>
            <a:lvl2pPr marL="457200" indent="0">
              <a:buNone/>
              <a:defRPr sz="3200">
                <a:latin typeface="Source Sans Pro Light" panose="020B0403030403020204" pitchFamily="34" charset="0"/>
              </a:defRPr>
            </a:lvl2pPr>
            <a:lvl3pPr marL="914400" indent="0">
              <a:buNone/>
              <a:defRPr sz="3200">
                <a:latin typeface="Source Sans Pro Light" panose="020B0403030403020204" pitchFamily="34" charset="0"/>
              </a:defRPr>
            </a:lvl3pPr>
            <a:lvl4pPr marL="1371600" indent="0">
              <a:buNone/>
              <a:defRPr sz="3200">
                <a:latin typeface="Source Sans Pro Light" panose="020B0403030403020204" pitchFamily="34" charset="0"/>
              </a:defRPr>
            </a:lvl4pPr>
            <a:lvl5pPr marL="1828800" indent="0">
              <a:buNone/>
              <a:defRPr sz="3200"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 dirty="0" err="1" smtClean="0"/>
              <a:t>Dirección</a:t>
            </a:r>
            <a:r>
              <a:rPr lang="en-US" dirty="0" smtClean="0"/>
              <a:t> General de </a:t>
            </a:r>
            <a:r>
              <a:rPr lang="en-US" dirty="0" err="1" smtClean="0"/>
              <a:t>Innovación</a:t>
            </a:r>
            <a:r>
              <a:rPr lang="en-US" dirty="0" smtClean="0"/>
              <a:t> y </a:t>
            </a:r>
            <a:r>
              <a:rPr lang="en-US" dirty="0" err="1" smtClean="0"/>
              <a:t>Gobierno</a:t>
            </a:r>
            <a:r>
              <a:rPr lang="en-US" dirty="0" smtClean="0"/>
              <a:t> Digital</a:t>
            </a:r>
          </a:p>
        </p:txBody>
      </p:sp>
    </p:spTree>
    <p:extLst>
      <p:ext uri="{BB962C8B-B14F-4D97-AF65-F5344CB8AC3E}">
        <p14:creationId xmlns:p14="http://schemas.microsoft.com/office/powerpoint/2010/main" val="2789890046"/>
      </p:ext>
    </p:extLst>
  </p:cSld>
  <p:clrMapOvr>
    <a:masterClrMapping/>
  </p:clrMapOvr>
  <p:transition spd="slow" advTm="2000">
    <p:cover dir="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2"/>
          <p:cNvSpPr/>
          <p:nvPr userDrawn="1"/>
        </p:nvSpPr>
        <p:spPr>
          <a:xfrm>
            <a:off x="0" y="1400997"/>
            <a:ext cx="12192000" cy="5467350"/>
          </a:xfrm>
          <a:prstGeom prst="rect">
            <a:avLst/>
          </a:prstGeom>
          <a:solidFill>
            <a:srgbClr val="7B8DB3">
              <a:alpha val="4000"/>
            </a:srgbClr>
          </a:solidFill>
          <a:ln w="25400">
            <a:solidFill>
              <a:srgbClr val="EBEBEB">
                <a:alpha val="10000"/>
              </a:srgbClr>
            </a:solidFill>
            <a:miter lim="400000"/>
          </a:ln>
          <a:effectLst/>
        </p:spPr>
        <p:txBody>
          <a:bodyPr lIns="0" tIns="0" rIns="0" bIns="0" anchor="ctr"/>
          <a:lstStyle/>
          <a:p>
            <a:pPr lvl="0"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/>
          </a:p>
        </p:txBody>
      </p:sp>
      <p:sp>
        <p:nvSpPr>
          <p:cNvPr id="39" name="Shape 2711"/>
          <p:cNvSpPr/>
          <p:nvPr userDrawn="1"/>
        </p:nvSpPr>
        <p:spPr>
          <a:xfrm>
            <a:off x="607720" y="56084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0" name="Rounded Rectangle 39"/>
          <p:cNvSpPr/>
          <p:nvPr userDrawn="1"/>
        </p:nvSpPr>
        <p:spPr>
          <a:xfrm>
            <a:off x="11265587" y="6214352"/>
            <a:ext cx="315778" cy="315778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41" name="TextBox 40"/>
          <p:cNvSpPr txBox="1"/>
          <p:nvPr userDrawn="1"/>
        </p:nvSpPr>
        <p:spPr>
          <a:xfrm>
            <a:off x="11253025" y="6235276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1200" smtClean="0">
                <a:solidFill>
                  <a:schemeClr val="accent1"/>
                </a:solidFill>
                <a:latin typeface="Source Sans Pro" panose="020B0503030403020204" pitchFamily="34" charset="0"/>
              </a:rPr>
              <a:pPr algn="ctr"/>
              <a:t>‹Nº›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114373" y="456502"/>
            <a:ext cx="9210034" cy="486355"/>
          </a:xfrm>
        </p:spPr>
        <p:txBody>
          <a:bodyPr>
            <a:noAutofit/>
          </a:bodyPr>
          <a:lstStyle>
            <a:lvl1pPr marL="0" indent="0">
              <a:buNone/>
              <a:defRPr sz="3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 dirty="0" smtClean="0"/>
              <a:t>Put your main text here</a:t>
            </a:r>
            <a:endParaRPr lang="en-US" dirty="0"/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132569" y="942857"/>
            <a:ext cx="9191838" cy="269360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 dirty="0" smtClean="0"/>
              <a:t>Put your text here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06324" y="473594"/>
            <a:ext cx="569876" cy="569876"/>
          </a:xfrm>
          <a:prstGeom prst="rect">
            <a:avLst/>
          </a:prstGeom>
        </p:spPr>
      </p:pic>
      <p:sp>
        <p:nvSpPr>
          <p:cNvPr id="2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435888" y="6275483"/>
            <a:ext cx="2810856" cy="193516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  <a:latin typeface="Source Sans Pro Light" panose="020B0403030403020204" pitchFamily="34" charset="0"/>
              </a:defRPr>
            </a:lvl1pPr>
            <a:lvl2pPr marL="457200" indent="0">
              <a:buNone/>
              <a:defRPr sz="3200">
                <a:latin typeface="Source Sans Pro Light" panose="020B0403030403020204" pitchFamily="34" charset="0"/>
              </a:defRPr>
            </a:lvl2pPr>
            <a:lvl3pPr marL="914400" indent="0">
              <a:buNone/>
              <a:defRPr sz="3200">
                <a:latin typeface="Source Sans Pro Light" panose="020B0403030403020204" pitchFamily="34" charset="0"/>
              </a:defRPr>
            </a:lvl3pPr>
            <a:lvl4pPr marL="1371600" indent="0">
              <a:buNone/>
              <a:defRPr sz="3200">
                <a:latin typeface="Source Sans Pro Light" panose="020B0403030403020204" pitchFamily="34" charset="0"/>
              </a:defRPr>
            </a:lvl4pPr>
            <a:lvl5pPr marL="1828800" indent="0">
              <a:buNone/>
              <a:defRPr sz="3200"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 dirty="0" err="1" smtClean="0"/>
              <a:t>Dirección</a:t>
            </a:r>
            <a:r>
              <a:rPr lang="en-US" dirty="0" smtClean="0"/>
              <a:t> General de </a:t>
            </a:r>
            <a:r>
              <a:rPr lang="en-US" dirty="0" err="1" smtClean="0"/>
              <a:t>Innovación</a:t>
            </a:r>
            <a:r>
              <a:rPr lang="en-US" dirty="0" smtClean="0"/>
              <a:t> y </a:t>
            </a:r>
            <a:r>
              <a:rPr lang="en-US" dirty="0" err="1" smtClean="0"/>
              <a:t>Gobierno</a:t>
            </a:r>
            <a:r>
              <a:rPr lang="en-US" dirty="0" smtClean="0"/>
              <a:t> Digital</a:t>
            </a:r>
          </a:p>
        </p:txBody>
      </p:sp>
    </p:spTree>
    <p:extLst>
      <p:ext uri="{BB962C8B-B14F-4D97-AF65-F5344CB8AC3E}">
        <p14:creationId xmlns:p14="http://schemas.microsoft.com/office/powerpoint/2010/main" val="3321158003"/>
      </p:ext>
    </p:extLst>
  </p:cSld>
  <p:clrMapOvr>
    <a:masterClrMapping/>
  </p:clrMapOvr>
  <p:transition spd="slow" advTm="2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>
        <p:tmplLst>
          <p:tmpl lvl="1">
            <p:tnLst>
              <p:par>
                <p:cTn presetID="1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2"/>
          <p:cNvSpPr/>
          <p:nvPr userDrawn="1"/>
        </p:nvSpPr>
        <p:spPr>
          <a:xfrm>
            <a:off x="9427" y="0"/>
            <a:ext cx="12192000" cy="6868347"/>
          </a:xfrm>
          <a:prstGeom prst="rect">
            <a:avLst/>
          </a:prstGeom>
          <a:solidFill>
            <a:srgbClr val="7B8DB3">
              <a:alpha val="4000"/>
            </a:srgbClr>
          </a:solidFill>
          <a:ln w="25400">
            <a:solidFill>
              <a:srgbClr val="EBEBEB">
                <a:alpha val="10000"/>
              </a:srgbClr>
            </a:solidFill>
            <a:miter lim="400000"/>
          </a:ln>
          <a:effectLst/>
        </p:spPr>
        <p:txBody>
          <a:bodyPr lIns="0" tIns="0" rIns="0" bIns="0" anchor="ctr"/>
          <a:lstStyle/>
          <a:p>
            <a:pPr lvl="0"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157315" y="600772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045588" y="600772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933861" y="600772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822134" y="600772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045588" y="2489044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9822134" y="2489044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7933861" y="4377316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9822134" y="4377316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933861" y="2489044"/>
            <a:ext cx="1828799" cy="18288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l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380769" y="600772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2269042" y="600772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2" hasCustomPrompt="1"/>
          </p:nvPr>
        </p:nvSpPr>
        <p:spPr>
          <a:xfrm>
            <a:off x="4157084" y="2489044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2268811" y="2489044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6045473" y="4377316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25" hasCustomPrompt="1"/>
          </p:nvPr>
        </p:nvSpPr>
        <p:spPr>
          <a:xfrm>
            <a:off x="4156969" y="4377316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380769" y="2489044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2268811" y="4377316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380769" y="4377316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266936"/>
      </p:ext>
    </p:extLst>
  </p:cSld>
  <p:clrMapOvr>
    <a:masterClrMapping/>
  </p:clrMapOvr>
  <p:transition spd="slow" advTm="2000">
    <p:cover dir="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2"/>
          <p:cNvSpPr/>
          <p:nvPr userDrawn="1"/>
        </p:nvSpPr>
        <p:spPr>
          <a:xfrm>
            <a:off x="0" y="1400997"/>
            <a:ext cx="12192000" cy="5467350"/>
          </a:xfrm>
          <a:prstGeom prst="rect">
            <a:avLst/>
          </a:prstGeom>
          <a:solidFill>
            <a:srgbClr val="7B8DB3">
              <a:alpha val="4000"/>
            </a:srgbClr>
          </a:solidFill>
          <a:ln w="25400">
            <a:solidFill>
              <a:srgbClr val="EBEBEB">
                <a:alpha val="10000"/>
              </a:srgbClr>
            </a:solidFill>
            <a:miter lim="400000"/>
          </a:ln>
          <a:effectLst/>
        </p:spPr>
        <p:txBody>
          <a:bodyPr lIns="0" tIns="0" rIns="0" bIns="0" anchor="ctr"/>
          <a:lstStyle/>
          <a:p>
            <a:pPr lvl="0"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763406" y="1913999"/>
            <a:ext cx="5239701" cy="4122215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6139500" y="1913999"/>
            <a:ext cx="5239701" cy="4122215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21" name="Shape 2711"/>
          <p:cNvSpPr/>
          <p:nvPr userDrawn="1"/>
        </p:nvSpPr>
        <p:spPr>
          <a:xfrm>
            <a:off x="607720" y="56084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22" name="Rounded Rectangle 21"/>
          <p:cNvSpPr/>
          <p:nvPr userDrawn="1"/>
        </p:nvSpPr>
        <p:spPr>
          <a:xfrm>
            <a:off x="11265587" y="6214352"/>
            <a:ext cx="315778" cy="315778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11253025" y="6235276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1200" smtClean="0">
                <a:solidFill>
                  <a:schemeClr val="accent1"/>
                </a:solidFill>
                <a:latin typeface="Source Sans Pro" panose="020B0503030403020204" pitchFamily="34" charset="0"/>
              </a:rPr>
              <a:pPr algn="ctr"/>
              <a:t>‹Nº›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114373" y="456502"/>
            <a:ext cx="9210034" cy="486355"/>
          </a:xfrm>
        </p:spPr>
        <p:txBody>
          <a:bodyPr>
            <a:noAutofit/>
          </a:bodyPr>
          <a:lstStyle>
            <a:lvl1pPr marL="0" indent="0">
              <a:buNone/>
              <a:defRPr sz="3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 dirty="0" smtClean="0"/>
              <a:t>Put your main text here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1132569" y="942857"/>
            <a:ext cx="4660958" cy="269360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 dirty="0" smtClean="0"/>
              <a:t>Put your text here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06324" y="473594"/>
            <a:ext cx="569876" cy="569876"/>
          </a:xfrm>
          <a:prstGeom prst="rect">
            <a:avLst/>
          </a:prstGeom>
        </p:spPr>
      </p:pic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435888" y="6275483"/>
            <a:ext cx="2810856" cy="193516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  <a:latin typeface="Source Sans Pro Light" panose="020B0403030403020204" pitchFamily="34" charset="0"/>
              </a:defRPr>
            </a:lvl1pPr>
            <a:lvl2pPr marL="457200" indent="0">
              <a:buNone/>
              <a:defRPr sz="3200">
                <a:latin typeface="Source Sans Pro Light" panose="020B0403030403020204" pitchFamily="34" charset="0"/>
              </a:defRPr>
            </a:lvl2pPr>
            <a:lvl3pPr marL="914400" indent="0">
              <a:buNone/>
              <a:defRPr sz="3200">
                <a:latin typeface="Source Sans Pro Light" panose="020B0403030403020204" pitchFamily="34" charset="0"/>
              </a:defRPr>
            </a:lvl3pPr>
            <a:lvl4pPr marL="1371600" indent="0">
              <a:buNone/>
              <a:defRPr sz="3200">
                <a:latin typeface="Source Sans Pro Light" panose="020B0403030403020204" pitchFamily="34" charset="0"/>
              </a:defRPr>
            </a:lvl4pPr>
            <a:lvl5pPr marL="1828800" indent="0">
              <a:buNone/>
              <a:defRPr sz="3200"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 dirty="0" err="1" smtClean="0"/>
              <a:t>Dirección</a:t>
            </a:r>
            <a:r>
              <a:rPr lang="en-US" dirty="0" smtClean="0"/>
              <a:t> General de </a:t>
            </a:r>
            <a:r>
              <a:rPr lang="en-US" dirty="0" err="1" smtClean="0"/>
              <a:t>Innovación</a:t>
            </a:r>
            <a:r>
              <a:rPr lang="en-US" dirty="0" smtClean="0"/>
              <a:t> y </a:t>
            </a:r>
            <a:r>
              <a:rPr lang="en-US" dirty="0" err="1" smtClean="0"/>
              <a:t>Gobierno</a:t>
            </a:r>
            <a:r>
              <a:rPr lang="en-US" dirty="0" smtClean="0"/>
              <a:t> Digital</a:t>
            </a:r>
          </a:p>
        </p:txBody>
      </p:sp>
    </p:spTree>
    <p:extLst>
      <p:ext uri="{BB962C8B-B14F-4D97-AF65-F5344CB8AC3E}">
        <p14:creationId xmlns:p14="http://schemas.microsoft.com/office/powerpoint/2010/main" val="3709448517"/>
      </p:ext>
    </p:extLst>
  </p:cSld>
  <p:clrMapOvr>
    <a:masterClrMapping/>
  </p:clrMapOvr>
  <p:transition spd="slow" advTm="2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>
        <p:tmplLst>
          <p:tmpl lvl="1">
            <p:tnLst>
              <p:par>
                <p:cTn presetID="1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2"/>
          <p:cNvSpPr/>
          <p:nvPr userDrawn="1"/>
        </p:nvSpPr>
        <p:spPr>
          <a:xfrm>
            <a:off x="0" y="1400997"/>
            <a:ext cx="12192000" cy="5467350"/>
          </a:xfrm>
          <a:prstGeom prst="rect">
            <a:avLst/>
          </a:prstGeom>
          <a:solidFill>
            <a:srgbClr val="7B8DB3">
              <a:alpha val="4000"/>
            </a:srgbClr>
          </a:solidFill>
          <a:ln w="25400">
            <a:solidFill>
              <a:srgbClr val="EBEBEB">
                <a:alpha val="10000"/>
              </a:srgbClr>
            </a:solidFill>
            <a:miter lim="400000"/>
          </a:ln>
          <a:effectLst/>
        </p:spPr>
        <p:txBody>
          <a:bodyPr lIns="0" tIns="0" rIns="0" bIns="0" anchor="ctr"/>
          <a:lstStyle/>
          <a:p>
            <a:pPr lvl="0"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/>
          </a:p>
        </p:txBody>
      </p:sp>
      <p:sp>
        <p:nvSpPr>
          <p:cNvPr id="21" name="Shape 2711"/>
          <p:cNvSpPr/>
          <p:nvPr userDrawn="1"/>
        </p:nvSpPr>
        <p:spPr>
          <a:xfrm>
            <a:off x="607720" y="56084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22" name="Rounded Rectangle 21"/>
          <p:cNvSpPr/>
          <p:nvPr userDrawn="1"/>
        </p:nvSpPr>
        <p:spPr>
          <a:xfrm>
            <a:off x="11265587" y="6214352"/>
            <a:ext cx="315778" cy="315778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11253025" y="6235276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1200" smtClean="0">
                <a:solidFill>
                  <a:schemeClr val="accent1"/>
                </a:solidFill>
                <a:latin typeface="Source Sans Pro" panose="020B0503030403020204" pitchFamily="34" charset="0"/>
              </a:rPr>
              <a:pPr algn="ctr"/>
              <a:t>‹Nº›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114373" y="456502"/>
            <a:ext cx="9210034" cy="486355"/>
          </a:xfrm>
        </p:spPr>
        <p:txBody>
          <a:bodyPr>
            <a:noAutofit/>
          </a:bodyPr>
          <a:lstStyle>
            <a:lvl1pPr marL="0" indent="0">
              <a:buNone/>
              <a:defRPr sz="3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 dirty="0" smtClean="0"/>
              <a:t>Put your main text here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1132569" y="942857"/>
            <a:ext cx="9191838" cy="269360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 dirty="0" smtClean="0"/>
              <a:t>Put your text here</a:t>
            </a:r>
            <a:endParaRPr 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352358" y="1896743"/>
            <a:ext cx="5239701" cy="4122215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25" hasCustomPrompt="1"/>
          </p:nvPr>
        </p:nvSpPr>
        <p:spPr>
          <a:xfrm>
            <a:off x="607313" y="1896744"/>
            <a:ext cx="5605346" cy="19939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607312" y="4042314"/>
            <a:ext cx="1828800" cy="1976644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2495585" y="4042314"/>
            <a:ext cx="1828800" cy="1976644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4383858" y="4042314"/>
            <a:ext cx="1828800" cy="1976644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06324" y="473594"/>
            <a:ext cx="569876" cy="569876"/>
          </a:xfrm>
          <a:prstGeom prst="rect">
            <a:avLst/>
          </a:prstGeom>
        </p:spPr>
      </p:pic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435888" y="6275483"/>
            <a:ext cx="2810856" cy="193516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  <a:latin typeface="Source Sans Pro Light" panose="020B0403030403020204" pitchFamily="34" charset="0"/>
              </a:defRPr>
            </a:lvl1pPr>
            <a:lvl2pPr marL="457200" indent="0">
              <a:buNone/>
              <a:defRPr sz="3200">
                <a:latin typeface="Source Sans Pro Light" panose="020B0403030403020204" pitchFamily="34" charset="0"/>
              </a:defRPr>
            </a:lvl2pPr>
            <a:lvl3pPr marL="914400" indent="0">
              <a:buNone/>
              <a:defRPr sz="3200">
                <a:latin typeface="Source Sans Pro Light" panose="020B0403030403020204" pitchFamily="34" charset="0"/>
              </a:defRPr>
            </a:lvl3pPr>
            <a:lvl4pPr marL="1371600" indent="0">
              <a:buNone/>
              <a:defRPr sz="3200">
                <a:latin typeface="Source Sans Pro Light" panose="020B0403030403020204" pitchFamily="34" charset="0"/>
              </a:defRPr>
            </a:lvl4pPr>
            <a:lvl5pPr marL="1828800" indent="0">
              <a:buNone/>
              <a:defRPr sz="3200"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 dirty="0" err="1" smtClean="0"/>
              <a:t>Dirección</a:t>
            </a:r>
            <a:r>
              <a:rPr lang="en-US" dirty="0" smtClean="0"/>
              <a:t> General de </a:t>
            </a:r>
            <a:r>
              <a:rPr lang="en-US" dirty="0" err="1" smtClean="0"/>
              <a:t>Innovación</a:t>
            </a:r>
            <a:r>
              <a:rPr lang="en-US" dirty="0" smtClean="0"/>
              <a:t> y </a:t>
            </a:r>
            <a:r>
              <a:rPr lang="en-US" dirty="0" err="1" smtClean="0"/>
              <a:t>Gobierno</a:t>
            </a:r>
            <a:r>
              <a:rPr lang="en-US" dirty="0" smtClean="0"/>
              <a:t> Digital</a:t>
            </a:r>
          </a:p>
        </p:txBody>
      </p:sp>
    </p:spTree>
    <p:extLst>
      <p:ext uri="{BB962C8B-B14F-4D97-AF65-F5344CB8AC3E}">
        <p14:creationId xmlns:p14="http://schemas.microsoft.com/office/powerpoint/2010/main" val="730770688"/>
      </p:ext>
    </p:extLst>
  </p:cSld>
  <p:clrMapOvr>
    <a:masterClrMapping/>
  </p:clrMapOvr>
  <p:transition spd="slow" advTm="2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>
        <p:tmplLst>
          <p:tmpl lvl="1">
            <p:tnLst>
              <p:par>
                <p:cTn presetID="1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2"/>
          <p:cNvSpPr/>
          <p:nvPr userDrawn="1"/>
        </p:nvSpPr>
        <p:spPr>
          <a:xfrm>
            <a:off x="0" y="1400997"/>
            <a:ext cx="12192000" cy="5467350"/>
          </a:xfrm>
          <a:prstGeom prst="rect">
            <a:avLst/>
          </a:prstGeom>
          <a:solidFill>
            <a:srgbClr val="7B8DB3">
              <a:alpha val="4000"/>
            </a:srgbClr>
          </a:solidFill>
          <a:ln w="25400">
            <a:solidFill>
              <a:srgbClr val="EBEBEB">
                <a:alpha val="10000"/>
              </a:srgbClr>
            </a:solidFill>
            <a:miter lim="400000"/>
          </a:ln>
          <a:effectLst/>
        </p:spPr>
        <p:txBody>
          <a:bodyPr lIns="0" tIns="0" rIns="0" bIns="0" anchor="ctr"/>
          <a:lstStyle/>
          <a:p>
            <a:pPr lvl="0"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/>
          </a:p>
        </p:txBody>
      </p:sp>
      <p:sp>
        <p:nvSpPr>
          <p:cNvPr id="21" name="Shape 2711"/>
          <p:cNvSpPr/>
          <p:nvPr userDrawn="1"/>
        </p:nvSpPr>
        <p:spPr>
          <a:xfrm>
            <a:off x="607720" y="56084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22" name="Rounded Rectangle 21"/>
          <p:cNvSpPr/>
          <p:nvPr userDrawn="1"/>
        </p:nvSpPr>
        <p:spPr>
          <a:xfrm>
            <a:off x="11265587" y="6214352"/>
            <a:ext cx="315778" cy="315778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11253025" y="6235276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1200" smtClean="0">
                <a:solidFill>
                  <a:schemeClr val="accent1"/>
                </a:solidFill>
                <a:latin typeface="Source Sans Pro" panose="020B0503030403020204" pitchFamily="34" charset="0"/>
              </a:rPr>
              <a:pPr algn="ctr"/>
              <a:t>‹Nº›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114373" y="456502"/>
            <a:ext cx="9210034" cy="486355"/>
          </a:xfrm>
        </p:spPr>
        <p:txBody>
          <a:bodyPr>
            <a:noAutofit/>
          </a:bodyPr>
          <a:lstStyle>
            <a:lvl1pPr marL="0" indent="0">
              <a:buNone/>
              <a:defRPr sz="3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 dirty="0" smtClean="0"/>
              <a:t>Put your main text here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1132569" y="942857"/>
            <a:ext cx="9191838" cy="269360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 dirty="0" smtClean="0"/>
              <a:t>Put your text here</a:t>
            </a:r>
            <a:endParaRPr 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772350" y="1936700"/>
            <a:ext cx="2553493" cy="4122215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3463048" y="1936700"/>
            <a:ext cx="2553493" cy="4122215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6143950" y="1936700"/>
            <a:ext cx="2553493" cy="4122215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8811194" y="1936700"/>
            <a:ext cx="2553493" cy="4122215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06324" y="473594"/>
            <a:ext cx="569876" cy="569876"/>
          </a:xfrm>
          <a:prstGeom prst="rect">
            <a:avLst/>
          </a:prstGeom>
        </p:spPr>
      </p:pic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435888" y="6275483"/>
            <a:ext cx="2810856" cy="193516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  <a:latin typeface="Source Sans Pro Light" panose="020B0403030403020204" pitchFamily="34" charset="0"/>
              </a:defRPr>
            </a:lvl1pPr>
            <a:lvl2pPr marL="457200" indent="0">
              <a:buNone/>
              <a:defRPr sz="3200">
                <a:latin typeface="Source Sans Pro Light" panose="020B0403030403020204" pitchFamily="34" charset="0"/>
              </a:defRPr>
            </a:lvl2pPr>
            <a:lvl3pPr marL="914400" indent="0">
              <a:buNone/>
              <a:defRPr sz="3200">
                <a:latin typeface="Source Sans Pro Light" panose="020B0403030403020204" pitchFamily="34" charset="0"/>
              </a:defRPr>
            </a:lvl3pPr>
            <a:lvl4pPr marL="1371600" indent="0">
              <a:buNone/>
              <a:defRPr sz="3200">
                <a:latin typeface="Source Sans Pro Light" panose="020B0403030403020204" pitchFamily="34" charset="0"/>
              </a:defRPr>
            </a:lvl4pPr>
            <a:lvl5pPr marL="1828800" indent="0">
              <a:buNone/>
              <a:defRPr sz="3200"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 dirty="0" err="1" smtClean="0"/>
              <a:t>Dirección</a:t>
            </a:r>
            <a:r>
              <a:rPr lang="en-US" dirty="0" smtClean="0"/>
              <a:t> General de </a:t>
            </a:r>
            <a:r>
              <a:rPr lang="en-US" dirty="0" err="1" smtClean="0"/>
              <a:t>Innovación</a:t>
            </a:r>
            <a:r>
              <a:rPr lang="en-US" dirty="0" smtClean="0"/>
              <a:t> y </a:t>
            </a:r>
            <a:r>
              <a:rPr lang="en-US" dirty="0" err="1" smtClean="0"/>
              <a:t>Gobierno</a:t>
            </a:r>
            <a:r>
              <a:rPr lang="en-US" dirty="0" smtClean="0"/>
              <a:t> Digital</a:t>
            </a:r>
          </a:p>
        </p:txBody>
      </p:sp>
    </p:spTree>
    <p:extLst>
      <p:ext uri="{BB962C8B-B14F-4D97-AF65-F5344CB8AC3E}">
        <p14:creationId xmlns:p14="http://schemas.microsoft.com/office/powerpoint/2010/main" val="4189351679"/>
      </p:ext>
    </p:extLst>
  </p:cSld>
  <p:clrMapOvr>
    <a:masterClrMapping/>
  </p:clrMapOvr>
  <p:transition spd="slow" advTm="2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>
        <p:tmplLst>
          <p:tmpl lvl="1">
            <p:tnLst>
              <p:par>
                <p:cTn presetID="1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2"/>
          <p:cNvSpPr/>
          <p:nvPr userDrawn="1"/>
        </p:nvSpPr>
        <p:spPr>
          <a:xfrm>
            <a:off x="0" y="1400997"/>
            <a:ext cx="12192000" cy="5467350"/>
          </a:xfrm>
          <a:prstGeom prst="rect">
            <a:avLst/>
          </a:prstGeom>
          <a:solidFill>
            <a:srgbClr val="7B8DB3">
              <a:alpha val="4000"/>
            </a:srgbClr>
          </a:solidFill>
          <a:ln w="25400">
            <a:solidFill>
              <a:srgbClr val="EBEBEB">
                <a:alpha val="10000"/>
              </a:srgbClr>
            </a:solidFill>
            <a:miter lim="400000"/>
          </a:ln>
          <a:effectLst/>
        </p:spPr>
        <p:txBody>
          <a:bodyPr lIns="0" tIns="0" rIns="0" bIns="0" anchor="ctr"/>
          <a:lstStyle/>
          <a:p>
            <a:pPr lvl="0"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/>
          </a:p>
        </p:txBody>
      </p:sp>
      <p:sp>
        <p:nvSpPr>
          <p:cNvPr id="21" name="Shape 2711"/>
          <p:cNvSpPr/>
          <p:nvPr userDrawn="1"/>
        </p:nvSpPr>
        <p:spPr>
          <a:xfrm>
            <a:off x="607720" y="56084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22" name="Rounded Rectangle 21"/>
          <p:cNvSpPr/>
          <p:nvPr userDrawn="1"/>
        </p:nvSpPr>
        <p:spPr>
          <a:xfrm>
            <a:off x="11265587" y="6214352"/>
            <a:ext cx="315778" cy="315778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11253025" y="6235276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1200" smtClean="0">
                <a:solidFill>
                  <a:schemeClr val="accent1"/>
                </a:solidFill>
                <a:latin typeface="Source Sans Pro" panose="020B0503030403020204" pitchFamily="34" charset="0"/>
              </a:rPr>
              <a:pPr algn="ctr"/>
              <a:t>‹Nº›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114373" y="456502"/>
            <a:ext cx="9210034" cy="486355"/>
          </a:xfrm>
        </p:spPr>
        <p:txBody>
          <a:bodyPr>
            <a:noAutofit/>
          </a:bodyPr>
          <a:lstStyle>
            <a:lvl1pPr marL="0" indent="0">
              <a:buNone/>
              <a:defRPr sz="3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 dirty="0" smtClean="0"/>
              <a:t>Put your main text here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1132569" y="942857"/>
            <a:ext cx="9191838" cy="269360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 dirty="0" smtClean="0"/>
              <a:t>Put your text here</a:t>
            </a:r>
            <a:endParaRPr lang="en-US" dirty="0"/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767399" y="1936700"/>
            <a:ext cx="5239701" cy="1976644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45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767399" y="4042314"/>
            <a:ext cx="2548756" cy="1976644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46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3463048" y="4042314"/>
            <a:ext cx="2548756" cy="1976644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47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6126187" y="1936700"/>
            <a:ext cx="2548756" cy="1976644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3" hasCustomPrompt="1"/>
          </p:nvPr>
        </p:nvSpPr>
        <p:spPr>
          <a:xfrm>
            <a:off x="6134967" y="4042313"/>
            <a:ext cx="2548756" cy="1976644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4" hasCustomPrompt="1"/>
          </p:nvPr>
        </p:nvSpPr>
        <p:spPr>
          <a:xfrm>
            <a:off x="8821160" y="4042313"/>
            <a:ext cx="2548756" cy="1976644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50" name="Picture Placeholder 2"/>
          <p:cNvSpPr>
            <a:spLocks noGrp="1"/>
          </p:cNvSpPr>
          <p:nvPr>
            <p:ph type="pic" sz="quarter" idx="35" hasCustomPrompt="1"/>
          </p:nvPr>
        </p:nvSpPr>
        <p:spPr>
          <a:xfrm>
            <a:off x="8811377" y="1936700"/>
            <a:ext cx="2548756" cy="1976644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06324" y="473594"/>
            <a:ext cx="569876" cy="569876"/>
          </a:xfrm>
          <a:prstGeom prst="rect">
            <a:avLst/>
          </a:prstGeom>
        </p:spPr>
      </p:pic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435888" y="6275483"/>
            <a:ext cx="2810856" cy="193516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  <a:latin typeface="Source Sans Pro Light" panose="020B0403030403020204" pitchFamily="34" charset="0"/>
              </a:defRPr>
            </a:lvl1pPr>
            <a:lvl2pPr marL="457200" indent="0">
              <a:buNone/>
              <a:defRPr sz="3200">
                <a:latin typeface="Source Sans Pro Light" panose="020B0403030403020204" pitchFamily="34" charset="0"/>
              </a:defRPr>
            </a:lvl2pPr>
            <a:lvl3pPr marL="914400" indent="0">
              <a:buNone/>
              <a:defRPr sz="3200">
                <a:latin typeface="Source Sans Pro Light" panose="020B0403030403020204" pitchFamily="34" charset="0"/>
              </a:defRPr>
            </a:lvl3pPr>
            <a:lvl4pPr marL="1371600" indent="0">
              <a:buNone/>
              <a:defRPr sz="3200">
                <a:latin typeface="Source Sans Pro Light" panose="020B0403030403020204" pitchFamily="34" charset="0"/>
              </a:defRPr>
            </a:lvl4pPr>
            <a:lvl5pPr marL="1828800" indent="0">
              <a:buNone/>
              <a:defRPr sz="3200"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 dirty="0" err="1" smtClean="0"/>
              <a:t>Dirección</a:t>
            </a:r>
            <a:r>
              <a:rPr lang="en-US" dirty="0" smtClean="0"/>
              <a:t> General de </a:t>
            </a:r>
            <a:r>
              <a:rPr lang="en-US" dirty="0" err="1" smtClean="0"/>
              <a:t>Innovación</a:t>
            </a:r>
            <a:r>
              <a:rPr lang="en-US" dirty="0" smtClean="0"/>
              <a:t> y </a:t>
            </a:r>
            <a:r>
              <a:rPr lang="en-US" dirty="0" err="1" smtClean="0"/>
              <a:t>Gobierno</a:t>
            </a:r>
            <a:r>
              <a:rPr lang="en-US" dirty="0" smtClean="0"/>
              <a:t> Digital</a:t>
            </a:r>
          </a:p>
        </p:txBody>
      </p:sp>
    </p:spTree>
    <p:extLst>
      <p:ext uri="{BB962C8B-B14F-4D97-AF65-F5344CB8AC3E}">
        <p14:creationId xmlns:p14="http://schemas.microsoft.com/office/powerpoint/2010/main" val="1773509593"/>
      </p:ext>
    </p:extLst>
  </p:cSld>
  <p:clrMapOvr>
    <a:masterClrMapping/>
  </p:clrMapOvr>
  <p:transition spd="slow" advTm="2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>
        <p:tmplLst>
          <p:tmpl lvl="1">
            <p:tnLst>
              <p:par>
                <p:cTn presetID="1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C07A-730B-4BD5-910B-545DCD7BC731}" type="datetimeFigureOut">
              <a:rPr lang="en-US" smtClean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CACD-2861-4E42-AA65-4B6FB56FCA5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786213"/>
      </p:ext>
    </p:extLst>
  </p:cSld>
  <p:clrMapOvr>
    <a:masterClrMapping/>
  </p:clrMapOvr>
  <p:transition spd="slow" advTm="2000">
    <p:cover dir="d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Mockup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2"/>
          <p:cNvSpPr/>
          <p:nvPr userDrawn="1"/>
        </p:nvSpPr>
        <p:spPr>
          <a:xfrm>
            <a:off x="0" y="0"/>
            <a:ext cx="12192000" cy="6868347"/>
          </a:xfrm>
          <a:prstGeom prst="rect">
            <a:avLst/>
          </a:prstGeom>
          <a:solidFill>
            <a:srgbClr val="7B8DB3">
              <a:alpha val="4000"/>
            </a:srgbClr>
          </a:solidFill>
          <a:ln w="25400">
            <a:solidFill>
              <a:srgbClr val="EBEBEB">
                <a:alpha val="10000"/>
              </a:srgbClr>
            </a:solidFill>
            <a:miter lim="400000"/>
          </a:ln>
          <a:effectLst/>
        </p:spPr>
        <p:txBody>
          <a:bodyPr lIns="0" tIns="0" rIns="0" bIns="0" anchor="ctr"/>
          <a:lstStyle/>
          <a:p>
            <a:pPr lvl="0"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/>
          </a:p>
        </p:txBody>
      </p:sp>
      <p:sp>
        <p:nvSpPr>
          <p:cNvPr id="14" name="Shape 2711"/>
          <p:cNvSpPr/>
          <p:nvPr userDrawn="1"/>
        </p:nvSpPr>
        <p:spPr>
          <a:xfrm>
            <a:off x="607720" y="56084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11265587" y="6214352"/>
            <a:ext cx="315778" cy="315778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253025" y="6235276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1200" smtClean="0">
                <a:solidFill>
                  <a:schemeClr val="accent1"/>
                </a:solidFill>
                <a:latin typeface="Source Sans Pro" panose="020B0503030403020204" pitchFamily="34" charset="0"/>
              </a:rPr>
              <a:pPr algn="ctr"/>
              <a:t>‹Nº›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114373" y="456502"/>
            <a:ext cx="9210034" cy="486355"/>
          </a:xfrm>
        </p:spPr>
        <p:txBody>
          <a:bodyPr>
            <a:noAutofit/>
          </a:bodyPr>
          <a:lstStyle>
            <a:lvl1pPr marL="0" indent="0">
              <a:buNone/>
              <a:defRPr sz="3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 dirty="0" smtClean="0"/>
              <a:t>Put your main text here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132569" y="942857"/>
            <a:ext cx="9191838" cy="269360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 dirty="0" smtClean="0"/>
              <a:t>Put your text here</a:t>
            </a:r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3326287" y="4287560"/>
            <a:ext cx="2093976" cy="3721608"/>
          </a:xfrm>
          <a:prstGeom prst="roundRect">
            <a:avLst>
              <a:gd name="adj" fmla="val 1837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228600" dist="38100" dir="2700000" sx="89000" sy="89000" algn="tl" rotWithShape="0">
              <a:prstClr val="black">
                <a:alpha val="14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5129648" y="3182081"/>
            <a:ext cx="2093976" cy="3721608"/>
          </a:xfrm>
          <a:prstGeom prst="roundRect">
            <a:avLst>
              <a:gd name="adj" fmla="val 1837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228600" dist="38100" dir="2700000" sx="89000" sy="89000" algn="tl" rotWithShape="0">
              <a:prstClr val="black">
                <a:alpha val="14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8724451" y="942857"/>
            <a:ext cx="2093976" cy="3721608"/>
          </a:xfrm>
          <a:prstGeom prst="roundRect">
            <a:avLst>
              <a:gd name="adj" fmla="val 1837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228600" dist="38100" dir="2700000" sx="89000" sy="89000" algn="tl" rotWithShape="0">
              <a:prstClr val="black">
                <a:alpha val="14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2" hasCustomPrompt="1"/>
          </p:nvPr>
        </p:nvSpPr>
        <p:spPr>
          <a:xfrm>
            <a:off x="10514239" y="-235160"/>
            <a:ext cx="2093976" cy="3721608"/>
          </a:xfrm>
          <a:prstGeom prst="roundRect">
            <a:avLst>
              <a:gd name="adj" fmla="val 1837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228600" dist="38100" dir="2700000" sx="89000" sy="89000" algn="tl" rotWithShape="0">
              <a:prstClr val="black">
                <a:alpha val="14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016275" y="1791063"/>
            <a:ext cx="1901952" cy="3931920"/>
          </a:xfrm>
          <a:prstGeom prst="rect">
            <a:avLst/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228600" dist="38100" dir="2700000" sx="89000" sy="89000" algn="tl" rotWithShape="0">
              <a:prstClr val="black">
                <a:alpha val="14000"/>
              </a:prstClr>
            </a:outerShdw>
          </a:effectLst>
          <a:scene3d>
            <a:camera prst="orthographicFront">
              <a:rot lat="2400000" lon="2400000" rev="363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8435888" y="6275483"/>
            <a:ext cx="2810856" cy="193516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  <a:latin typeface="Source Sans Pro Light" panose="020B0403030403020204" pitchFamily="34" charset="0"/>
              </a:defRPr>
            </a:lvl1pPr>
            <a:lvl2pPr marL="457200" indent="0">
              <a:buNone/>
              <a:defRPr sz="3200">
                <a:latin typeface="Source Sans Pro Light" panose="020B0403030403020204" pitchFamily="34" charset="0"/>
              </a:defRPr>
            </a:lvl2pPr>
            <a:lvl3pPr marL="914400" indent="0">
              <a:buNone/>
              <a:defRPr sz="3200">
                <a:latin typeface="Source Sans Pro Light" panose="020B0403030403020204" pitchFamily="34" charset="0"/>
              </a:defRPr>
            </a:lvl3pPr>
            <a:lvl4pPr marL="1371600" indent="0">
              <a:buNone/>
              <a:defRPr sz="3200">
                <a:latin typeface="Source Sans Pro Light" panose="020B0403030403020204" pitchFamily="34" charset="0"/>
              </a:defRPr>
            </a:lvl4pPr>
            <a:lvl5pPr marL="1828800" indent="0">
              <a:buNone/>
              <a:defRPr sz="3200"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 dirty="0" err="1" smtClean="0"/>
              <a:t>Dirección</a:t>
            </a:r>
            <a:r>
              <a:rPr lang="en-US" dirty="0" smtClean="0"/>
              <a:t> General de </a:t>
            </a:r>
            <a:r>
              <a:rPr lang="en-US" dirty="0" err="1" smtClean="0"/>
              <a:t>Innovación</a:t>
            </a:r>
            <a:r>
              <a:rPr lang="en-US" dirty="0" smtClean="0"/>
              <a:t> y </a:t>
            </a:r>
            <a:r>
              <a:rPr lang="en-US" dirty="0" err="1" smtClean="0"/>
              <a:t>Gobierno</a:t>
            </a:r>
            <a:r>
              <a:rPr lang="en-US" dirty="0" smtClean="0"/>
              <a:t> Digital</a:t>
            </a:r>
          </a:p>
        </p:txBody>
      </p:sp>
    </p:spTree>
    <p:extLst>
      <p:ext uri="{BB962C8B-B14F-4D97-AF65-F5344CB8AC3E}">
        <p14:creationId xmlns:p14="http://schemas.microsoft.com/office/powerpoint/2010/main" val="369714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Mockup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2"/>
          <p:cNvSpPr/>
          <p:nvPr userDrawn="1"/>
        </p:nvSpPr>
        <p:spPr>
          <a:xfrm>
            <a:off x="0" y="1400997"/>
            <a:ext cx="12192000" cy="5467350"/>
          </a:xfrm>
          <a:prstGeom prst="rect">
            <a:avLst/>
          </a:prstGeom>
          <a:solidFill>
            <a:srgbClr val="7B8DB3">
              <a:alpha val="4000"/>
            </a:srgbClr>
          </a:solidFill>
          <a:ln w="25400">
            <a:solidFill>
              <a:srgbClr val="EBEBEB">
                <a:alpha val="10000"/>
              </a:srgbClr>
            </a:solidFill>
            <a:miter lim="400000"/>
          </a:ln>
          <a:effectLst/>
        </p:spPr>
        <p:txBody>
          <a:bodyPr lIns="0" tIns="0" rIns="0" bIns="0" anchor="ctr"/>
          <a:lstStyle/>
          <a:p>
            <a:pPr lvl="0"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/>
          </a:p>
        </p:txBody>
      </p:sp>
      <p:sp>
        <p:nvSpPr>
          <p:cNvPr id="39" name="Shape 2711"/>
          <p:cNvSpPr/>
          <p:nvPr userDrawn="1"/>
        </p:nvSpPr>
        <p:spPr>
          <a:xfrm>
            <a:off x="607720" y="56084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0" name="Rounded Rectangle 39"/>
          <p:cNvSpPr/>
          <p:nvPr userDrawn="1"/>
        </p:nvSpPr>
        <p:spPr>
          <a:xfrm>
            <a:off x="11265587" y="6214352"/>
            <a:ext cx="315778" cy="315778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41" name="TextBox 40"/>
          <p:cNvSpPr txBox="1"/>
          <p:nvPr userDrawn="1"/>
        </p:nvSpPr>
        <p:spPr>
          <a:xfrm>
            <a:off x="11253025" y="6235276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1200" smtClean="0">
                <a:solidFill>
                  <a:schemeClr val="accent1"/>
                </a:solidFill>
                <a:latin typeface="Source Sans Pro" panose="020B0503030403020204" pitchFamily="34" charset="0"/>
              </a:rPr>
              <a:pPr algn="ctr"/>
              <a:t>‹Nº›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114373" y="456502"/>
            <a:ext cx="9210034" cy="486355"/>
          </a:xfrm>
        </p:spPr>
        <p:txBody>
          <a:bodyPr>
            <a:noAutofit/>
          </a:bodyPr>
          <a:lstStyle>
            <a:lvl1pPr marL="0" indent="0">
              <a:buNone/>
              <a:defRPr sz="3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 dirty="0" smtClean="0"/>
              <a:t>Put your main text here</a:t>
            </a:r>
            <a:endParaRPr lang="en-US" dirty="0"/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132569" y="942857"/>
            <a:ext cx="9191838" cy="269360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 dirty="0" smtClean="0"/>
              <a:t>Put your text here</a:t>
            </a:r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532881" y="2418930"/>
            <a:ext cx="1755775" cy="3107216"/>
          </a:xfr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</p:spPr>
        <p:txBody>
          <a:bodyPr/>
          <a:lstStyle/>
          <a:p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06324" y="473594"/>
            <a:ext cx="569876" cy="569876"/>
          </a:xfrm>
          <a:prstGeom prst="rect">
            <a:avLst/>
          </a:prstGeom>
        </p:spPr>
      </p:pic>
      <p:sp>
        <p:nvSpPr>
          <p:cNvPr id="2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435888" y="6275483"/>
            <a:ext cx="2810856" cy="193516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  <a:latin typeface="Source Sans Pro Light" panose="020B0403030403020204" pitchFamily="34" charset="0"/>
              </a:defRPr>
            </a:lvl1pPr>
            <a:lvl2pPr marL="457200" indent="0">
              <a:buNone/>
              <a:defRPr sz="3200">
                <a:latin typeface="Source Sans Pro Light" panose="020B0403030403020204" pitchFamily="34" charset="0"/>
              </a:defRPr>
            </a:lvl2pPr>
            <a:lvl3pPr marL="914400" indent="0">
              <a:buNone/>
              <a:defRPr sz="3200">
                <a:latin typeface="Source Sans Pro Light" panose="020B0403030403020204" pitchFamily="34" charset="0"/>
              </a:defRPr>
            </a:lvl3pPr>
            <a:lvl4pPr marL="1371600" indent="0">
              <a:buNone/>
              <a:defRPr sz="3200">
                <a:latin typeface="Source Sans Pro Light" panose="020B0403030403020204" pitchFamily="34" charset="0"/>
              </a:defRPr>
            </a:lvl4pPr>
            <a:lvl5pPr marL="1828800" indent="0">
              <a:buNone/>
              <a:defRPr sz="3200"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 dirty="0" err="1" smtClean="0"/>
              <a:t>Dirección</a:t>
            </a:r>
            <a:r>
              <a:rPr lang="en-US" dirty="0" smtClean="0"/>
              <a:t> General de </a:t>
            </a:r>
            <a:r>
              <a:rPr lang="en-US" dirty="0" err="1" smtClean="0"/>
              <a:t>Innovación</a:t>
            </a:r>
            <a:r>
              <a:rPr lang="en-US" dirty="0" smtClean="0"/>
              <a:t> y </a:t>
            </a:r>
            <a:r>
              <a:rPr lang="en-US" dirty="0" err="1" smtClean="0"/>
              <a:t>Gobierno</a:t>
            </a:r>
            <a:r>
              <a:rPr lang="en-US" dirty="0" smtClean="0"/>
              <a:t> Digital</a:t>
            </a:r>
          </a:p>
        </p:txBody>
      </p:sp>
    </p:spTree>
    <p:extLst>
      <p:ext uri="{BB962C8B-B14F-4D97-AF65-F5344CB8AC3E}">
        <p14:creationId xmlns:p14="http://schemas.microsoft.com/office/powerpoint/2010/main" val="2957554532"/>
      </p:ext>
    </p:extLst>
  </p:cSld>
  <p:clrMapOvr>
    <a:masterClrMapping/>
  </p:clrMapOvr>
  <p:transition spd="slow" advTm="2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>
        <p:tmplLst>
          <p:tmpl lvl="1">
            <p:tnLst>
              <p:par>
                <p:cTn presetID="1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Mockup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2"/>
          <p:cNvSpPr/>
          <p:nvPr userDrawn="1"/>
        </p:nvSpPr>
        <p:spPr>
          <a:xfrm>
            <a:off x="0" y="1400997"/>
            <a:ext cx="12192000" cy="5467350"/>
          </a:xfrm>
          <a:prstGeom prst="rect">
            <a:avLst/>
          </a:prstGeom>
          <a:solidFill>
            <a:srgbClr val="7B8DB3">
              <a:alpha val="4000"/>
            </a:srgbClr>
          </a:solidFill>
          <a:ln w="25400">
            <a:solidFill>
              <a:srgbClr val="EBEBEB">
                <a:alpha val="10000"/>
              </a:srgbClr>
            </a:solidFill>
            <a:miter lim="400000"/>
          </a:ln>
          <a:effectLst/>
        </p:spPr>
        <p:txBody>
          <a:bodyPr lIns="0" tIns="0" rIns="0" bIns="0" anchor="ctr"/>
          <a:lstStyle/>
          <a:p>
            <a:pPr lvl="0"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/>
          </a:p>
        </p:txBody>
      </p:sp>
      <p:sp>
        <p:nvSpPr>
          <p:cNvPr id="39" name="Shape 2711"/>
          <p:cNvSpPr/>
          <p:nvPr userDrawn="1"/>
        </p:nvSpPr>
        <p:spPr>
          <a:xfrm>
            <a:off x="607720" y="56084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0" name="Rounded Rectangle 39"/>
          <p:cNvSpPr/>
          <p:nvPr userDrawn="1"/>
        </p:nvSpPr>
        <p:spPr>
          <a:xfrm>
            <a:off x="11265587" y="6214352"/>
            <a:ext cx="315778" cy="315778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41" name="TextBox 40"/>
          <p:cNvSpPr txBox="1"/>
          <p:nvPr userDrawn="1"/>
        </p:nvSpPr>
        <p:spPr>
          <a:xfrm>
            <a:off x="11253025" y="6235276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1200" smtClean="0">
                <a:solidFill>
                  <a:schemeClr val="accent1"/>
                </a:solidFill>
                <a:latin typeface="Source Sans Pro" panose="020B0503030403020204" pitchFamily="34" charset="0"/>
              </a:rPr>
              <a:pPr algn="ctr"/>
              <a:t>‹Nº›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114373" y="456502"/>
            <a:ext cx="9210034" cy="486355"/>
          </a:xfrm>
        </p:spPr>
        <p:txBody>
          <a:bodyPr>
            <a:noAutofit/>
          </a:bodyPr>
          <a:lstStyle>
            <a:lvl1pPr marL="0" indent="0">
              <a:buNone/>
              <a:defRPr sz="3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 dirty="0" smtClean="0"/>
              <a:t>Put your main text here</a:t>
            </a:r>
            <a:endParaRPr lang="en-US" dirty="0"/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132569" y="942857"/>
            <a:ext cx="9191838" cy="269360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 dirty="0" smtClean="0"/>
              <a:t>Put your text here</a:t>
            </a:r>
            <a:endParaRPr lang="en-US" dirty="0"/>
          </a:p>
        </p:txBody>
      </p:sp>
      <p:sp>
        <p:nvSpPr>
          <p:cNvPr id="25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3919118" y="2600562"/>
            <a:ext cx="1672284" cy="2967716"/>
          </a:xfrm>
          <a:custGeom>
            <a:avLst/>
            <a:gdLst>
              <a:gd name="connsiteX0" fmla="*/ 0 w 1672284"/>
              <a:gd name="connsiteY0" fmla="*/ 0 h 2967716"/>
              <a:gd name="connsiteX1" fmla="*/ 1672284 w 1672284"/>
              <a:gd name="connsiteY1" fmla="*/ 0 h 2967716"/>
              <a:gd name="connsiteX2" fmla="*/ 1672284 w 1672284"/>
              <a:gd name="connsiteY2" fmla="*/ 2967716 h 2967716"/>
              <a:gd name="connsiteX3" fmla="*/ 0 w 1672284"/>
              <a:gd name="connsiteY3" fmla="*/ 2967716 h 296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2284" h="2967716">
                <a:moveTo>
                  <a:pt x="0" y="0"/>
                </a:moveTo>
                <a:lnTo>
                  <a:pt x="1672284" y="0"/>
                </a:lnTo>
                <a:lnTo>
                  <a:pt x="1672284" y="2967716"/>
                </a:lnTo>
                <a:lnTo>
                  <a:pt x="0" y="2967716"/>
                </a:lnTo>
                <a:close/>
              </a:path>
            </a:pathLst>
          </a:cu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8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6600599" y="2600562"/>
            <a:ext cx="1672284" cy="2967716"/>
          </a:xfrm>
          <a:custGeom>
            <a:avLst/>
            <a:gdLst>
              <a:gd name="connsiteX0" fmla="*/ 0 w 1672284"/>
              <a:gd name="connsiteY0" fmla="*/ 0 h 2967716"/>
              <a:gd name="connsiteX1" fmla="*/ 1672284 w 1672284"/>
              <a:gd name="connsiteY1" fmla="*/ 0 h 2967716"/>
              <a:gd name="connsiteX2" fmla="*/ 1672284 w 1672284"/>
              <a:gd name="connsiteY2" fmla="*/ 2967716 h 2967716"/>
              <a:gd name="connsiteX3" fmla="*/ 0 w 1672284"/>
              <a:gd name="connsiteY3" fmla="*/ 2967716 h 296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2284" h="2967716">
                <a:moveTo>
                  <a:pt x="0" y="0"/>
                </a:moveTo>
                <a:lnTo>
                  <a:pt x="1672284" y="0"/>
                </a:lnTo>
                <a:lnTo>
                  <a:pt x="1672284" y="2967716"/>
                </a:lnTo>
                <a:lnTo>
                  <a:pt x="0" y="2967716"/>
                </a:lnTo>
                <a:close/>
              </a:path>
            </a:pathLst>
          </a:cu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134187" y="2248886"/>
            <a:ext cx="1923627" cy="3413760"/>
          </a:xfrm>
          <a:custGeom>
            <a:avLst/>
            <a:gdLst>
              <a:gd name="connsiteX0" fmla="*/ 0 w 1923627"/>
              <a:gd name="connsiteY0" fmla="*/ 0 h 3413760"/>
              <a:gd name="connsiteX1" fmla="*/ 1923627 w 1923627"/>
              <a:gd name="connsiteY1" fmla="*/ 0 h 3413760"/>
              <a:gd name="connsiteX2" fmla="*/ 1923627 w 1923627"/>
              <a:gd name="connsiteY2" fmla="*/ 3413760 h 3413760"/>
              <a:gd name="connsiteX3" fmla="*/ 0 w 1923627"/>
              <a:gd name="connsiteY3" fmla="*/ 3413760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3627" h="3413760">
                <a:moveTo>
                  <a:pt x="0" y="0"/>
                </a:moveTo>
                <a:lnTo>
                  <a:pt x="1923627" y="0"/>
                </a:lnTo>
                <a:lnTo>
                  <a:pt x="1923627" y="3413760"/>
                </a:lnTo>
                <a:lnTo>
                  <a:pt x="0" y="3413760"/>
                </a:lnTo>
                <a:close/>
              </a:path>
            </a:pathLst>
          </a:cu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06324" y="473594"/>
            <a:ext cx="569876" cy="569876"/>
          </a:xfrm>
          <a:prstGeom prst="rect">
            <a:avLst/>
          </a:prstGeom>
        </p:spPr>
      </p:pic>
      <p:sp>
        <p:nvSpPr>
          <p:cNvPr id="3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435888" y="6275483"/>
            <a:ext cx="2810856" cy="193516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  <a:latin typeface="Source Sans Pro Light" panose="020B0403030403020204" pitchFamily="34" charset="0"/>
              </a:defRPr>
            </a:lvl1pPr>
            <a:lvl2pPr marL="457200" indent="0">
              <a:buNone/>
              <a:defRPr sz="3200">
                <a:latin typeface="Source Sans Pro Light" panose="020B0403030403020204" pitchFamily="34" charset="0"/>
              </a:defRPr>
            </a:lvl2pPr>
            <a:lvl3pPr marL="914400" indent="0">
              <a:buNone/>
              <a:defRPr sz="3200">
                <a:latin typeface="Source Sans Pro Light" panose="020B0403030403020204" pitchFamily="34" charset="0"/>
              </a:defRPr>
            </a:lvl3pPr>
            <a:lvl4pPr marL="1371600" indent="0">
              <a:buNone/>
              <a:defRPr sz="3200">
                <a:latin typeface="Source Sans Pro Light" panose="020B0403030403020204" pitchFamily="34" charset="0"/>
              </a:defRPr>
            </a:lvl4pPr>
            <a:lvl5pPr marL="1828800" indent="0">
              <a:buNone/>
              <a:defRPr sz="3200"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 dirty="0" err="1" smtClean="0"/>
              <a:t>Dirección</a:t>
            </a:r>
            <a:r>
              <a:rPr lang="en-US" dirty="0" smtClean="0"/>
              <a:t> General de </a:t>
            </a:r>
            <a:r>
              <a:rPr lang="en-US" dirty="0" err="1" smtClean="0"/>
              <a:t>Innovación</a:t>
            </a:r>
            <a:r>
              <a:rPr lang="en-US" dirty="0" smtClean="0"/>
              <a:t> y </a:t>
            </a:r>
            <a:r>
              <a:rPr lang="en-US" dirty="0" err="1" smtClean="0"/>
              <a:t>Gobierno</a:t>
            </a:r>
            <a:r>
              <a:rPr lang="en-US" dirty="0" smtClean="0"/>
              <a:t> Digital</a:t>
            </a:r>
          </a:p>
        </p:txBody>
      </p:sp>
    </p:spTree>
    <p:extLst>
      <p:ext uri="{BB962C8B-B14F-4D97-AF65-F5344CB8AC3E}">
        <p14:creationId xmlns:p14="http://schemas.microsoft.com/office/powerpoint/2010/main" val="3404319924"/>
      </p:ext>
    </p:extLst>
  </p:cSld>
  <p:clrMapOvr>
    <a:masterClrMapping/>
  </p:clrMapOvr>
  <p:transition spd="slow" advTm="2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>
        <p:tmplLst>
          <p:tmpl lvl="1">
            <p:tnLst>
              <p:par>
                <p:cTn presetID="1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Mockup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2"/>
          <p:cNvSpPr/>
          <p:nvPr userDrawn="1"/>
        </p:nvSpPr>
        <p:spPr>
          <a:xfrm>
            <a:off x="0" y="1400997"/>
            <a:ext cx="12192000" cy="5467350"/>
          </a:xfrm>
          <a:prstGeom prst="rect">
            <a:avLst/>
          </a:prstGeom>
          <a:solidFill>
            <a:srgbClr val="7B8DB3">
              <a:alpha val="4000"/>
            </a:srgbClr>
          </a:solidFill>
          <a:ln w="25400">
            <a:solidFill>
              <a:srgbClr val="EBEBEB">
                <a:alpha val="10000"/>
              </a:srgbClr>
            </a:solidFill>
            <a:miter lim="400000"/>
          </a:ln>
          <a:effectLst/>
        </p:spPr>
        <p:txBody>
          <a:bodyPr lIns="0" tIns="0" rIns="0" bIns="0" anchor="ctr"/>
          <a:lstStyle/>
          <a:p>
            <a:pPr lvl="0"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/>
          </a:p>
        </p:txBody>
      </p:sp>
      <p:sp>
        <p:nvSpPr>
          <p:cNvPr id="39" name="Shape 2711"/>
          <p:cNvSpPr/>
          <p:nvPr userDrawn="1"/>
        </p:nvSpPr>
        <p:spPr>
          <a:xfrm>
            <a:off x="607720" y="56084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0" name="Rounded Rectangle 39"/>
          <p:cNvSpPr/>
          <p:nvPr userDrawn="1"/>
        </p:nvSpPr>
        <p:spPr>
          <a:xfrm>
            <a:off x="11265587" y="6214352"/>
            <a:ext cx="315778" cy="315778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41" name="TextBox 40"/>
          <p:cNvSpPr txBox="1"/>
          <p:nvPr userDrawn="1"/>
        </p:nvSpPr>
        <p:spPr>
          <a:xfrm>
            <a:off x="11253025" y="6235276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1200" smtClean="0">
                <a:solidFill>
                  <a:schemeClr val="accent1"/>
                </a:solidFill>
                <a:latin typeface="Source Sans Pro" panose="020B0503030403020204" pitchFamily="34" charset="0"/>
              </a:rPr>
              <a:pPr algn="ctr"/>
              <a:t>‹Nº›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114373" y="456502"/>
            <a:ext cx="9210034" cy="486355"/>
          </a:xfrm>
        </p:spPr>
        <p:txBody>
          <a:bodyPr>
            <a:noAutofit/>
          </a:bodyPr>
          <a:lstStyle>
            <a:lvl1pPr marL="0" indent="0">
              <a:buNone/>
              <a:defRPr sz="3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 dirty="0" smtClean="0"/>
              <a:t>Put your main text here</a:t>
            </a:r>
            <a:endParaRPr lang="en-US" dirty="0"/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132569" y="942857"/>
            <a:ext cx="9191838" cy="269360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 dirty="0" smtClean="0"/>
              <a:t>Put your text here</a:t>
            </a:r>
            <a:endParaRPr lang="en-US" dirty="0"/>
          </a:p>
        </p:txBody>
      </p:sp>
      <p:sp>
        <p:nvSpPr>
          <p:cNvPr id="3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314025" y="2204778"/>
            <a:ext cx="1923627" cy="3413760"/>
          </a:xfrm>
          <a:custGeom>
            <a:avLst/>
            <a:gdLst>
              <a:gd name="connsiteX0" fmla="*/ 0 w 1923627"/>
              <a:gd name="connsiteY0" fmla="*/ 0 h 3413760"/>
              <a:gd name="connsiteX1" fmla="*/ 1923627 w 1923627"/>
              <a:gd name="connsiteY1" fmla="*/ 0 h 3413760"/>
              <a:gd name="connsiteX2" fmla="*/ 1923627 w 1923627"/>
              <a:gd name="connsiteY2" fmla="*/ 3413760 h 3413760"/>
              <a:gd name="connsiteX3" fmla="*/ 0 w 1923627"/>
              <a:gd name="connsiteY3" fmla="*/ 3413760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3627" h="3413760">
                <a:moveTo>
                  <a:pt x="0" y="0"/>
                </a:moveTo>
                <a:lnTo>
                  <a:pt x="1923627" y="0"/>
                </a:lnTo>
                <a:lnTo>
                  <a:pt x="1923627" y="3413760"/>
                </a:lnTo>
                <a:lnTo>
                  <a:pt x="0" y="3413760"/>
                </a:lnTo>
                <a:close/>
              </a:path>
            </a:pathLst>
          </a:cu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3536972" y="2204778"/>
            <a:ext cx="1923627" cy="3413760"/>
          </a:xfrm>
          <a:prstGeom prst="roundRect">
            <a:avLst>
              <a:gd name="adj" fmla="val 1837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06324" y="473594"/>
            <a:ext cx="569876" cy="569876"/>
          </a:xfrm>
          <a:prstGeom prst="rect">
            <a:avLst/>
          </a:prstGeom>
        </p:spPr>
      </p:pic>
      <p:sp>
        <p:nvSpPr>
          <p:cNvPr id="2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435888" y="6275483"/>
            <a:ext cx="2810856" cy="193516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  <a:latin typeface="Source Sans Pro Light" panose="020B0403030403020204" pitchFamily="34" charset="0"/>
              </a:defRPr>
            </a:lvl1pPr>
            <a:lvl2pPr marL="457200" indent="0">
              <a:buNone/>
              <a:defRPr sz="3200">
                <a:latin typeface="Source Sans Pro Light" panose="020B0403030403020204" pitchFamily="34" charset="0"/>
              </a:defRPr>
            </a:lvl2pPr>
            <a:lvl3pPr marL="914400" indent="0">
              <a:buNone/>
              <a:defRPr sz="3200">
                <a:latin typeface="Source Sans Pro Light" panose="020B0403030403020204" pitchFamily="34" charset="0"/>
              </a:defRPr>
            </a:lvl3pPr>
            <a:lvl4pPr marL="1371600" indent="0">
              <a:buNone/>
              <a:defRPr sz="3200">
                <a:latin typeface="Source Sans Pro Light" panose="020B0403030403020204" pitchFamily="34" charset="0"/>
              </a:defRPr>
            </a:lvl4pPr>
            <a:lvl5pPr marL="1828800" indent="0">
              <a:buNone/>
              <a:defRPr sz="3200"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 dirty="0" err="1" smtClean="0"/>
              <a:t>Dirección</a:t>
            </a:r>
            <a:r>
              <a:rPr lang="en-US" dirty="0" smtClean="0"/>
              <a:t> General de </a:t>
            </a:r>
            <a:r>
              <a:rPr lang="en-US" dirty="0" err="1" smtClean="0"/>
              <a:t>Innovación</a:t>
            </a:r>
            <a:r>
              <a:rPr lang="en-US" dirty="0" smtClean="0"/>
              <a:t> y </a:t>
            </a:r>
            <a:r>
              <a:rPr lang="en-US" dirty="0" err="1" smtClean="0"/>
              <a:t>Gobierno</a:t>
            </a:r>
            <a:r>
              <a:rPr lang="en-US" dirty="0" smtClean="0"/>
              <a:t> Digital</a:t>
            </a:r>
          </a:p>
        </p:txBody>
      </p:sp>
    </p:spTree>
    <p:extLst>
      <p:ext uri="{BB962C8B-B14F-4D97-AF65-F5344CB8AC3E}">
        <p14:creationId xmlns:p14="http://schemas.microsoft.com/office/powerpoint/2010/main" val="1744153966"/>
      </p:ext>
    </p:extLst>
  </p:cSld>
  <p:clrMapOvr>
    <a:masterClrMapping/>
  </p:clrMapOvr>
  <p:transition spd="slow" advTm="2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>
        <p:tmplLst>
          <p:tmpl lvl="1">
            <p:tnLst>
              <p:par>
                <p:cTn presetID="1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Mockup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2"/>
          <p:cNvSpPr/>
          <p:nvPr userDrawn="1"/>
        </p:nvSpPr>
        <p:spPr>
          <a:xfrm>
            <a:off x="0" y="1400997"/>
            <a:ext cx="12192000" cy="5467350"/>
          </a:xfrm>
          <a:prstGeom prst="rect">
            <a:avLst/>
          </a:prstGeom>
          <a:solidFill>
            <a:srgbClr val="7B8DB3">
              <a:alpha val="4000"/>
            </a:srgbClr>
          </a:solidFill>
          <a:ln w="25400">
            <a:solidFill>
              <a:srgbClr val="EBEBEB">
                <a:alpha val="10000"/>
              </a:srgbClr>
            </a:solidFill>
            <a:miter lim="400000"/>
          </a:ln>
          <a:effectLst/>
        </p:spPr>
        <p:txBody>
          <a:bodyPr lIns="0" tIns="0" rIns="0" bIns="0" anchor="ctr"/>
          <a:lstStyle/>
          <a:p>
            <a:pPr lvl="0"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/>
          </a:p>
        </p:txBody>
      </p:sp>
      <p:sp>
        <p:nvSpPr>
          <p:cNvPr id="39" name="Shape 2711"/>
          <p:cNvSpPr/>
          <p:nvPr userDrawn="1"/>
        </p:nvSpPr>
        <p:spPr>
          <a:xfrm>
            <a:off x="607720" y="56084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0" name="Rounded Rectangle 39"/>
          <p:cNvSpPr/>
          <p:nvPr userDrawn="1"/>
        </p:nvSpPr>
        <p:spPr>
          <a:xfrm>
            <a:off x="11265587" y="6214352"/>
            <a:ext cx="315778" cy="315778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41" name="TextBox 40"/>
          <p:cNvSpPr txBox="1"/>
          <p:nvPr userDrawn="1"/>
        </p:nvSpPr>
        <p:spPr>
          <a:xfrm>
            <a:off x="11253025" y="6235276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1200" smtClean="0">
                <a:solidFill>
                  <a:schemeClr val="accent1"/>
                </a:solidFill>
                <a:latin typeface="Source Sans Pro" panose="020B0503030403020204" pitchFamily="34" charset="0"/>
              </a:rPr>
              <a:pPr algn="ctr"/>
              <a:t>‹Nº›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114373" y="456502"/>
            <a:ext cx="9210034" cy="486355"/>
          </a:xfrm>
        </p:spPr>
        <p:txBody>
          <a:bodyPr>
            <a:noAutofit/>
          </a:bodyPr>
          <a:lstStyle>
            <a:lvl1pPr marL="0" indent="0">
              <a:buNone/>
              <a:defRPr sz="3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 dirty="0" smtClean="0"/>
              <a:t>Put your main text here</a:t>
            </a:r>
            <a:endParaRPr lang="en-US" dirty="0"/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132569" y="942857"/>
            <a:ext cx="9191838" cy="269360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 dirty="0" smtClean="0"/>
              <a:t>Put your text here</a:t>
            </a:r>
            <a:endParaRPr lang="en-US" dirty="0"/>
          </a:p>
        </p:txBody>
      </p:sp>
      <p:sp>
        <p:nvSpPr>
          <p:cNvPr id="25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747991" y="2194267"/>
            <a:ext cx="1923627" cy="3413760"/>
          </a:xfrm>
          <a:custGeom>
            <a:avLst/>
            <a:gdLst>
              <a:gd name="connsiteX0" fmla="*/ 0 w 1923627"/>
              <a:gd name="connsiteY0" fmla="*/ 0 h 3413760"/>
              <a:gd name="connsiteX1" fmla="*/ 1923627 w 1923627"/>
              <a:gd name="connsiteY1" fmla="*/ 0 h 3413760"/>
              <a:gd name="connsiteX2" fmla="*/ 1923627 w 1923627"/>
              <a:gd name="connsiteY2" fmla="*/ 3413760 h 3413760"/>
              <a:gd name="connsiteX3" fmla="*/ 0 w 1923627"/>
              <a:gd name="connsiteY3" fmla="*/ 3413760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3627" h="3413760">
                <a:moveTo>
                  <a:pt x="0" y="0"/>
                </a:moveTo>
                <a:lnTo>
                  <a:pt x="1923627" y="0"/>
                </a:lnTo>
                <a:lnTo>
                  <a:pt x="1923627" y="3413760"/>
                </a:lnTo>
                <a:lnTo>
                  <a:pt x="0" y="3413760"/>
                </a:lnTo>
                <a:close/>
              </a:path>
            </a:pathLst>
          </a:cu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2878636" y="2194267"/>
            <a:ext cx="1923627" cy="3413760"/>
          </a:xfrm>
          <a:prstGeom prst="roundRect">
            <a:avLst>
              <a:gd name="adj" fmla="val 1837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5009281" y="2194267"/>
            <a:ext cx="1923627" cy="3413760"/>
          </a:xfrm>
          <a:prstGeom prst="roundRect">
            <a:avLst>
              <a:gd name="adj" fmla="val 1837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06324" y="473594"/>
            <a:ext cx="569876" cy="569876"/>
          </a:xfrm>
          <a:prstGeom prst="rect">
            <a:avLst/>
          </a:prstGeom>
        </p:spPr>
      </p:pic>
      <p:sp>
        <p:nvSpPr>
          <p:cNvPr id="2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435888" y="6275483"/>
            <a:ext cx="2810856" cy="193516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  <a:latin typeface="Source Sans Pro Light" panose="020B0403030403020204" pitchFamily="34" charset="0"/>
              </a:defRPr>
            </a:lvl1pPr>
            <a:lvl2pPr marL="457200" indent="0">
              <a:buNone/>
              <a:defRPr sz="3200">
                <a:latin typeface="Source Sans Pro Light" panose="020B0403030403020204" pitchFamily="34" charset="0"/>
              </a:defRPr>
            </a:lvl2pPr>
            <a:lvl3pPr marL="914400" indent="0">
              <a:buNone/>
              <a:defRPr sz="3200">
                <a:latin typeface="Source Sans Pro Light" panose="020B0403030403020204" pitchFamily="34" charset="0"/>
              </a:defRPr>
            </a:lvl3pPr>
            <a:lvl4pPr marL="1371600" indent="0">
              <a:buNone/>
              <a:defRPr sz="3200">
                <a:latin typeface="Source Sans Pro Light" panose="020B0403030403020204" pitchFamily="34" charset="0"/>
              </a:defRPr>
            </a:lvl4pPr>
            <a:lvl5pPr marL="1828800" indent="0">
              <a:buNone/>
              <a:defRPr sz="3200"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 dirty="0" err="1" smtClean="0"/>
              <a:t>Dirección</a:t>
            </a:r>
            <a:r>
              <a:rPr lang="en-US" dirty="0" smtClean="0"/>
              <a:t> General de </a:t>
            </a:r>
            <a:r>
              <a:rPr lang="en-US" dirty="0" err="1" smtClean="0"/>
              <a:t>Innovación</a:t>
            </a:r>
            <a:r>
              <a:rPr lang="en-US" dirty="0" smtClean="0"/>
              <a:t> y </a:t>
            </a:r>
            <a:r>
              <a:rPr lang="en-US" dirty="0" err="1" smtClean="0"/>
              <a:t>Gobierno</a:t>
            </a:r>
            <a:r>
              <a:rPr lang="en-US" dirty="0" smtClean="0"/>
              <a:t> Digital</a:t>
            </a:r>
          </a:p>
        </p:txBody>
      </p:sp>
    </p:spTree>
    <p:extLst>
      <p:ext uri="{BB962C8B-B14F-4D97-AF65-F5344CB8AC3E}">
        <p14:creationId xmlns:p14="http://schemas.microsoft.com/office/powerpoint/2010/main" val="3869745624"/>
      </p:ext>
    </p:extLst>
  </p:cSld>
  <p:clrMapOvr>
    <a:masterClrMapping/>
  </p:clrMapOvr>
  <p:transition spd="slow" advTm="2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>
        <p:tmplLst>
          <p:tmpl lvl="1">
            <p:tnLst>
              <p:par>
                <p:cTn presetID="1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Mockup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2"/>
          <p:cNvSpPr/>
          <p:nvPr userDrawn="1"/>
        </p:nvSpPr>
        <p:spPr>
          <a:xfrm>
            <a:off x="0" y="1400997"/>
            <a:ext cx="12192000" cy="5467350"/>
          </a:xfrm>
          <a:prstGeom prst="rect">
            <a:avLst/>
          </a:prstGeom>
          <a:solidFill>
            <a:srgbClr val="7B8DB3">
              <a:alpha val="4000"/>
            </a:srgbClr>
          </a:solidFill>
          <a:ln w="25400">
            <a:solidFill>
              <a:srgbClr val="EBEBEB">
                <a:alpha val="10000"/>
              </a:srgbClr>
            </a:solidFill>
            <a:miter lim="400000"/>
          </a:ln>
          <a:effectLst/>
        </p:spPr>
        <p:txBody>
          <a:bodyPr lIns="0" tIns="0" rIns="0" bIns="0" anchor="ctr"/>
          <a:lstStyle/>
          <a:p>
            <a:pPr lvl="0"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/>
          </a:p>
        </p:txBody>
      </p:sp>
      <p:sp>
        <p:nvSpPr>
          <p:cNvPr id="39" name="Shape 2711"/>
          <p:cNvSpPr/>
          <p:nvPr userDrawn="1"/>
        </p:nvSpPr>
        <p:spPr>
          <a:xfrm>
            <a:off x="607720" y="56084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0" name="Rounded Rectangle 39"/>
          <p:cNvSpPr/>
          <p:nvPr userDrawn="1"/>
        </p:nvSpPr>
        <p:spPr>
          <a:xfrm>
            <a:off x="11265587" y="6214352"/>
            <a:ext cx="315778" cy="315778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41" name="TextBox 40"/>
          <p:cNvSpPr txBox="1"/>
          <p:nvPr userDrawn="1"/>
        </p:nvSpPr>
        <p:spPr>
          <a:xfrm>
            <a:off x="11253025" y="6235276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1200" smtClean="0">
                <a:solidFill>
                  <a:schemeClr val="accent1"/>
                </a:solidFill>
                <a:latin typeface="Source Sans Pro" panose="020B0503030403020204" pitchFamily="34" charset="0"/>
              </a:rPr>
              <a:pPr algn="ctr"/>
              <a:t>‹Nº›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114373" y="456502"/>
            <a:ext cx="9210034" cy="486355"/>
          </a:xfrm>
        </p:spPr>
        <p:txBody>
          <a:bodyPr>
            <a:noAutofit/>
          </a:bodyPr>
          <a:lstStyle>
            <a:lvl1pPr marL="0" indent="0">
              <a:buNone/>
              <a:defRPr sz="3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 dirty="0" smtClean="0"/>
              <a:t>Put your main text here</a:t>
            </a:r>
            <a:endParaRPr lang="en-US" dirty="0"/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132569" y="942857"/>
            <a:ext cx="9191838" cy="269360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 dirty="0" smtClean="0"/>
              <a:t>Put your text here</a:t>
            </a:r>
            <a:endParaRPr lang="en-US" dirty="0"/>
          </a:p>
        </p:txBody>
      </p:sp>
      <p:sp>
        <p:nvSpPr>
          <p:cNvPr id="30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3364249" y="2579857"/>
            <a:ext cx="1632511" cy="2897131"/>
          </a:xfrm>
          <a:custGeom>
            <a:avLst/>
            <a:gdLst>
              <a:gd name="connsiteX0" fmla="*/ 0 w 1632511"/>
              <a:gd name="connsiteY0" fmla="*/ 0 h 2897131"/>
              <a:gd name="connsiteX1" fmla="*/ 1632511 w 1632511"/>
              <a:gd name="connsiteY1" fmla="*/ 0 h 2897131"/>
              <a:gd name="connsiteX2" fmla="*/ 1632511 w 1632511"/>
              <a:gd name="connsiteY2" fmla="*/ 2897131 h 2897131"/>
              <a:gd name="connsiteX3" fmla="*/ 0 w 1632511"/>
              <a:gd name="connsiteY3" fmla="*/ 2897131 h 2897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2511" h="2897131">
                <a:moveTo>
                  <a:pt x="0" y="0"/>
                </a:moveTo>
                <a:lnTo>
                  <a:pt x="1632511" y="0"/>
                </a:lnTo>
                <a:lnTo>
                  <a:pt x="1632511" y="2897131"/>
                </a:lnTo>
                <a:lnTo>
                  <a:pt x="0" y="2897131"/>
                </a:lnTo>
                <a:close/>
              </a:path>
            </a:pathLst>
          </a:cu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7212686" y="2579857"/>
            <a:ext cx="1632511" cy="2897131"/>
          </a:xfrm>
          <a:custGeom>
            <a:avLst/>
            <a:gdLst>
              <a:gd name="connsiteX0" fmla="*/ 0 w 1632511"/>
              <a:gd name="connsiteY0" fmla="*/ 0 h 2897131"/>
              <a:gd name="connsiteX1" fmla="*/ 1632511 w 1632511"/>
              <a:gd name="connsiteY1" fmla="*/ 0 h 2897131"/>
              <a:gd name="connsiteX2" fmla="*/ 1632511 w 1632511"/>
              <a:gd name="connsiteY2" fmla="*/ 2897131 h 2897131"/>
              <a:gd name="connsiteX3" fmla="*/ 0 w 1632511"/>
              <a:gd name="connsiteY3" fmla="*/ 2897131 h 2897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2511" h="2897131">
                <a:moveTo>
                  <a:pt x="0" y="0"/>
                </a:moveTo>
                <a:lnTo>
                  <a:pt x="1632511" y="0"/>
                </a:lnTo>
                <a:lnTo>
                  <a:pt x="1632511" y="2897131"/>
                </a:lnTo>
                <a:lnTo>
                  <a:pt x="0" y="2897131"/>
                </a:lnTo>
                <a:close/>
              </a:path>
            </a:pathLst>
          </a:cu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06324" y="473594"/>
            <a:ext cx="569876" cy="569876"/>
          </a:xfrm>
          <a:prstGeom prst="rect">
            <a:avLst/>
          </a:prstGeom>
        </p:spPr>
      </p:pic>
      <p:sp>
        <p:nvSpPr>
          <p:cNvPr id="2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435888" y="6275483"/>
            <a:ext cx="2810856" cy="193516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  <a:latin typeface="Source Sans Pro Light" panose="020B0403030403020204" pitchFamily="34" charset="0"/>
              </a:defRPr>
            </a:lvl1pPr>
            <a:lvl2pPr marL="457200" indent="0">
              <a:buNone/>
              <a:defRPr sz="3200">
                <a:latin typeface="Source Sans Pro Light" panose="020B0403030403020204" pitchFamily="34" charset="0"/>
              </a:defRPr>
            </a:lvl2pPr>
            <a:lvl3pPr marL="914400" indent="0">
              <a:buNone/>
              <a:defRPr sz="3200">
                <a:latin typeface="Source Sans Pro Light" panose="020B0403030403020204" pitchFamily="34" charset="0"/>
              </a:defRPr>
            </a:lvl3pPr>
            <a:lvl4pPr marL="1371600" indent="0">
              <a:buNone/>
              <a:defRPr sz="3200">
                <a:latin typeface="Source Sans Pro Light" panose="020B0403030403020204" pitchFamily="34" charset="0"/>
              </a:defRPr>
            </a:lvl4pPr>
            <a:lvl5pPr marL="1828800" indent="0">
              <a:buNone/>
              <a:defRPr sz="3200"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 dirty="0" err="1" smtClean="0"/>
              <a:t>Dirección</a:t>
            </a:r>
            <a:r>
              <a:rPr lang="en-US" dirty="0" smtClean="0"/>
              <a:t> General de </a:t>
            </a:r>
            <a:r>
              <a:rPr lang="en-US" dirty="0" err="1" smtClean="0"/>
              <a:t>Innovación</a:t>
            </a:r>
            <a:r>
              <a:rPr lang="en-US" dirty="0" smtClean="0"/>
              <a:t> y </a:t>
            </a:r>
            <a:r>
              <a:rPr lang="en-US" dirty="0" err="1" smtClean="0"/>
              <a:t>Gobierno</a:t>
            </a:r>
            <a:r>
              <a:rPr lang="en-US" dirty="0" smtClean="0"/>
              <a:t> Digital</a:t>
            </a:r>
          </a:p>
        </p:txBody>
      </p:sp>
    </p:spTree>
    <p:extLst>
      <p:ext uri="{BB962C8B-B14F-4D97-AF65-F5344CB8AC3E}">
        <p14:creationId xmlns:p14="http://schemas.microsoft.com/office/powerpoint/2010/main" val="3323153435"/>
      </p:ext>
    </p:extLst>
  </p:cSld>
  <p:clrMapOvr>
    <a:masterClrMapping/>
  </p:clrMapOvr>
  <p:transition spd="slow" advTm="2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>
        <p:tmplLst>
          <p:tmpl lvl="1">
            <p:tnLst>
              <p:par>
                <p:cTn presetID="1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ch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2"/>
          <p:cNvSpPr/>
          <p:nvPr userDrawn="1"/>
        </p:nvSpPr>
        <p:spPr>
          <a:xfrm>
            <a:off x="0" y="1400997"/>
            <a:ext cx="12192000" cy="5467350"/>
          </a:xfrm>
          <a:prstGeom prst="rect">
            <a:avLst/>
          </a:prstGeom>
          <a:solidFill>
            <a:srgbClr val="7B8DB3">
              <a:alpha val="4000"/>
            </a:srgbClr>
          </a:solidFill>
          <a:ln w="25400">
            <a:solidFill>
              <a:srgbClr val="EBEBEB">
                <a:alpha val="10000"/>
              </a:srgbClr>
            </a:solidFill>
            <a:miter lim="400000"/>
          </a:ln>
          <a:effectLst/>
        </p:spPr>
        <p:txBody>
          <a:bodyPr lIns="0" tIns="0" rIns="0" bIns="0" anchor="ctr"/>
          <a:lstStyle/>
          <a:p>
            <a:pPr lvl="0"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/>
          </a:p>
        </p:txBody>
      </p:sp>
      <p:sp>
        <p:nvSpPr>
          <p:cNvPr id="13" name="Shape 2711"/>
          <p:cNvSpPr/>
          <p:nvPr userDrawn="1"/>
        </p:nvSpPr>
        <p:spPr>
          <a:xfrm>
            <a:off x="607720" y="56084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4" name="Rounded Rectangle 13"/>
          <p:cNvSpPr/>
          <p:nvPr userDrawn="1"/>
        </p:nvSpPr>
        <p:spPr>
          <a:xfrm>
            <a:off x="11265587" y="6214352"/>
            <a:ext cx="315778" cy="315778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253025" y="6235276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1200" smtClean="0">
                <a:solidFill>
                  <a:schemeClr val="accent1"/>
                </a:solidFill>
                <a:latin typeface="Source Sans Pro" panose="020B0503030403020204" pitchFamily="34" charset="0"/>
              </a:rPr>
              <a:pPr algn="ctr"/>
              <a:t>‹Nº›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114373" y="456502"/>
            <a:ext cx="9210034" cy="486355"/>
          </a:xfrm>
        </p:spPr>
        <p:txBody>
          <a:bodyPr>
            <a:noAutofit/>
          </a:bodyPr>
          <a:lstStyle>
            <a:lvl1pPr marL="0" indent="0">
              <a:buNone/>
              <a:defRPr sz="3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 dirty="0" smtClean="0"/>
              <a:t>Put your main text here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132569" y="942857"/>
            <a:ext cx="9191838" cy="269360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 dirty="0" smtClean="0"/>
              <a:t>Put your text here</a:t>
            </a:r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3763248" y="3088577"/>
            <a:ext cx="1271780" cy="1582037"/>
          </a:xfrm>
          <a:prstGeom prst="rect">
            <a:avLst/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198536" y="3088577"/>
            <a:ext cx="1271780" cy="1582037"/>
          </a:xfrm>
          <a:prstGeom prst="rect">
            <a:avLst/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417303" y="3009475"/>
            <a:ext cx="1398958" cy="1740241"/>
          </a:xfrm>
          <a:prstGeom prst="rect">
            <a:avLst/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06324" y="473594"/>
            <a:ext cx="569876" cy="569876"/>
          </a:xfrm>
          <a:prstGeom prst="rect">
            <a:avLst/>
          </a:prstGeom>
        </p:spPr>
      </p:pic>
      <p:sp>
        <p:nvSpPr>
          <p:cNvPr id="22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8435888" y="6275483"/>
            <a:ext cx="2810856" cy="193516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  <a:latin typeface="Source Sans Pro Light" panose="020B0403030403020204" pitchFamily="34" charset="0"/>
              </a:defRPr>
            </a:lvl1pPr>
            <a:lvl2pPr marL="457200" indent="0">
              <a:buNone/>
              <a:defRPr sz="3200">
                <a:latin typeface="Source Sans Pro Light" panose="020B0403030403020204" pitchFamily="34" charset="0"/>
              </a:defRPr>
            </a:lvl2pPr>
            <a:lvl3pPr marL="914400" indent="0">
              <a:buNone/>
              <a:defRPr sz="3200">
                <a:latin typeface="Source Sans Pro Light" panose="020B0403030403020204" pitchFamily="34" charset="0"/>
              </a:defRPr>
            </a:lvl3pPr>
            <a:lvl4pPr marL="1371600" indent="0">
              <a:buNone/>
              <a:defRPr sz="3200">
                <a:latin typeface="Source Sans Pro Light" panose="020B0403030403020204" pitchFamily="34" charset="0"/>
              </a:defRPr>
            </a:lvl4pPr>
            <a:lvl5pPr marL="1828800" indent="0">
              <a:buNone/>
              <a:defRPr sz="3200"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 dirty="0" err="1" smtClean="0"/>
              <a:t>Dirección</a:t>
            </a:r>
            <a:r>
              <a:rPr lang="en-US" dirty="0" smtClean="0"/>
              <a:t> General de </a:t>
            </a:r>
            <a:r>
              <a:rPr lang="en-US" dirty="0" err="1" smtClean="0"/>
              <a:t>Innovación</a:t>
            </a:r>
            <a:r>
              <a:rPr lang="en-US" dirty="0" smtClean="0"/>
              <a:t> y </a:t>
            </a:r>
            <a:r>
              <a:rPr lang="en-US" dirty="0" err="1" smtClean="0"/>
              <a:t>Gobierno</a:t>
            </a:r>
            <a:r>
              <a:rPr lang="en-US" dirty="0" smtClean="0"/>
              <a:t> Digital</a:t>
            </a:r>
          </a:p>
        </p:txBody>
      </p:sp>
    </p:spTree>
    <p:extLst>
      <p:ext uri="{BB962C8B-B14F-4D97-AF65-F5344CB8AC3E}">
        <p14:creationId xmlns:p14="http://schemas.microsoft.com/office/powerpoint/2010/main" val="4165262818"/>
      </p:ext>
    </p:extLst>
  </p:cSld>
  <p:clrMapOvr>
    <a:masterClrMapping/>
  </p:clrMapOvr>
  <p:transition spd="slow" advTm="2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1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Mockup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2"/>
          <p:cNvSpPr/>
          <p:nvPr userDrawn="1"/>
        </p:nvSpPr>
        <p:spPr>
          <a:xfrm>
            <a:off x="0" y="1400997"/>
            <a:ext cx="12192000" cy="5467350"/>
          </a:xfrm>
          <a:prstGeom prst="rect">
            <a:avLst/>
          </a:prstGeom>
          <a:solidFill>
            <a:srgbClr val="7B8DB3">
              <a:alpha val="4000"/>
            </a:srgbClr>
          </a:solidFill>
          <a:ln w="25400">
            <a:solidFill>
              <a:srgbClr val="EBEBEB">
                <a:alpha val="10000"/>
              </a:srgbClr>
            </a:solidFill>
            <a:miter lim="400000"/>
          </a:ln>
          <a:effectLst/>
        </p:spPr>
        <p:txBody>
          <a:bodyPr lIns="0" tIns="0" rIns="0" bIns="0" anchor="ctr"/>
          <a:lstStyle/>
          <a:p>
            <a:pPr lvl="0"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/>
          </a:p>
        </p:txBody>
      </p:sp>
      <p:sp>
        <p:nvSpPr>
          <p:cNvPr id="13" name="Shape 2711"/>
          <p:cNvSpPr/>
          <p:nvPr userDrawn="1"/>
        </p:nvSpPr>
        <p:spPr>
          <a:xfrm>
            <a:off x="607720" y="56084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4" name="Rounded Rectangle 13"/>
          <p:cNvSpPr/>
          <p:nvPr userDrawn="1"/>
        </p:nvSpPr>
        <p:spPr>
          <a:xfrm>
            <a:off x="11265587" y="6214352"/>
            <a:ext cx="315778" cy="315778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253025" y="6235276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1200" smtClean="0">
                <a:solidFill>
                  <a:schemeClr val="accent1"/>
                </a:solidFill>
                <a:latin typeface="Source Sans Pro" panose="020B0503030403020204" pitchFamily="34" charset="0"/>
              </a:rPr>
              <a:pPr algn="ctr"/>
              <a:t>‹Nº›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114373" y="456502"/>
            <a:ext cx="9210034" cy="486355"/>
          </a:xfrm>
        </p:spPr>
        <p:txBody>
          <a:bodyPr>
            <a:noAutofit/>
          </a:bodyPr>
          <a:lstStyle>
            <a:lvl1pPr marL="0" indent="0">
              <a:buNone/>
              <a:defRPr sz="3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 dirty="0" smtClean="0"/>
              <a:t>Put your main text here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132569" y="942857"/>
            <a:ext cx="9191838" cy="269360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 dirty="0" smtClean="0"/>
              <a:t>Put your text here</a:t>
            </a:r>
            <a:endParaRPr lang="en-US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-876957" y="2093530"/>
            <a:ext cx="5070075" cy="2870272"/>
          </a:xfrm>
          <a:custGeom>
            <a:avLst/>
            <a:gdLst>
              <a:gd name="connsiteX0" fmla="*/ 0 w 5070075"/>
              <a:gd name="connsiteY0" fmla="*/ 0 h 2849779"/>
              <a:gd name="connsiteX1" fmla="*/ 5070075 w 5070075"/>
              <a:gd name="connsiteY1" fmla="*/ 0 h 2849779"/>
              <a:gd name="connsiteX2" fmla="*/ 5070075 w 5070075"/>
              <a:gd name="connsiteY2" fmla="*/ 2849779 h 2849779"/>
              <a:gd name="connsiteX3" fmla="*/ 0 w 5070075"/>
              <a:gd name="connsiteY3" fmla="*/ 2849779 h 284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0075" h="2849779">
                <a:moveTo>
                  <a:pt x="0" y="0"/>
                </a:moveTo>
                <a:lnTo>
                  <a:pt x="5070075" y="0"/>
                </a:lnTo>
                <a:lnTo>
                  <a:pt x="5070075" y="2849779"/>
                </a:lnTo>
                <a:lnTo>
                  <a:pt x="0" y="2849779"/>
                </a:lnTo>
                <a:close/>
              </a:path>
            </a:pathLst>
          </a:cu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06324" y="473594"/>
            <a:ext cx="569876" cy="569876"/>
          </a:xfrm>
          <a:prstGeom prst="rect">
            <a:avLst/>
          </a:prstGeom>
        </p:spPr>
      </p:pic>
      <p:sp>
        <p:nvSpPr>
          <p:cNvPr id="1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435888" y="6275483"/>
            <a:ext cx="2810856" cy="193516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  <a:latin typeface="Source Sans Pro Light" panose="020B0403030403020204" pitchFamily="34" charset="0"/>
              </a:defRPr>
            </a:lvl1pPr>
            <a:lvl2pPr marL="457200" indent="0">
              <a:buNone/>
              <a:defRPr sz="3200">
                <a:latin typeface="Source Sans Pro Light" panose="020B0403030403020204" pitchFamily="34" charset="0"/>
              </a:defRPr>
            </a:lvl2pPr>
            <a:lvl3pPr marL="914400" indent="0">
              <a:buNone/>
              <a:defRPr sz="3200">
                <a:latin typeface="Source Sans Pro Light" panose="020B0403030403020204" pitchFamily="34" charset="0"/>
              </a:defRPr>
            </a:lvl3pPr>
            <a:lvl4pPr marL="1371600" indent="0">
              <a:buNone/>
              <a:defRPr sz="3200">
                <a:latin typeface="Source Sans Pro Light" panose="020B0403030403020204" pitchFamily="34" charset="0"/>
              </a:defRPr>
            </a:lvl4pPr>
            <a:lvl5pPr marL="1828800" indent="0">
              <a:buNone/>
              <a:defRPr sz="3200"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 dirty="0" err="1" smtClean="0"/>
              <a:t>Dirección</a:t>
            </a:r>
            <a:r>
              <a:rPr lang="en-US" dirty="0" smtClean="0"/>
              <a:t> General de </a:t>
            </a:r>
            <a:r>
              <a:rPr lang="en-US" dirty="0" err="1" smtClean="0"/>
              <a:t>Innovación</a:t>
            </a:r>
            <a:r>
              <a:rPr lang="en-US" dirty="0" smtClean="0"/>
              <a:t> y </a:t>
            </a:r>
            <a:r>
              <a:rPr lang="en-US" dirty="0" err="1" smtClean="0"/>
              <a:t>Gobierno</a:t>
            </a:r>
            <a:r>
              <a:rPr lang="en-US" dirty="0" smtClean="0"/>
              <a:t> Digital</a:t>
            </a:r>
          </a:p>
        </p:txBody>
      </p:sp>
    </p:spTree>
    <p:extLst>
      <p:ext uri="{BB962C8B-B14F-4D97-AF65-F5344CB8AC3E}">
        <p14:creationId xmlns:p14="http://schemas.microsoft.com/office/powerpoint/2010/main" val="2609461883"/>
      </p:ext>
    </p:extLst>
  </p:cSld>
  <p:clrMapOvr>
    <a:masterClrMapping/>
  </p:clrMapOvr>
  <p:transition spd="slow" advTm="2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1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Mockup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2"/>
          <p:cNvSpPr/>
          <p:nvPr userDrawn="1"/>
        </p:nvSpPr>
        <p:spPr>
          <a:xfrm>
            <a:off x="0" y="1400997"/>
            <a:ext cx="12192000" cy="5467350"/>
          </a:xfrm>
          <a:prstGeom prst="rect">
            <a:avLst/>
          </a:prstGeom>
          <a:solidFill>
            <a:srgbClr val="7B8DB3">
              <a:alpha val="4000"/>
            </a:srgbClr>
          </a:solidFill>
          <a:ln w="25400">
            <a:solidFill>
              <a:srgbClr val="EBEBEB">
                <a:alpha val="10000"/>
              </a:srgbClr>
            </a:solidFill>
            <a:miter lim="400000"/>
          </a:ln>
          <a:effectLst/>
        </p:spPr>
        <p:txBody>
          <a:bodyPr lIns="0" tIns="0" rIns="0" bIns="0" anchor="ctr"/>
          <a:lstStyle/>
          <a:p>
            <a:pPr lvl="0"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/>
          </a:p>
        </p:txBody>
      </p:sp>
      <p:sp>
        <p:nvSpPr>
          <p:cNvPr id="13" name="Shape 2711"/>
          <p:cNvSpPr/>
          <p:nvPr userDrawn="1"/>
        </p:nvSpPr>
        <p:spPr>
          <a:xfrm>
            <a:off x="607720" y="56084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4" name="Rounded Rectangle 13"/>
          <p:cNvSpPr/>
          <p:nvPr userDrawn="1"/>
        </p:nvSpPr>
        <p:spPr>
          <a:xfrm>
            <a:off x="11265587" y="6214352"/>
            <a:ext cx="315778" cy="315778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253025" y="6235276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1200" smtClean="0">
                <a:solidFill>
                  <a:schemeClr val="accent1"/>
                </a:solidFill>
                <a:latin typeface="Source Sans Pro" panose="020B0503030403020204" pitchFamily="34" charset="0"/>
              </a:rPr>
              <a:pPr algn="ctr"/>
              <a:t>‹Nº›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114373" y="456502"/>
            <a:ext cx="9210034" cy="486355"/>
          </a:xfrm>
        </p:spPr>
        <p:txBody>
          <a:bodyPr>
            <a:noAutofit/>
          </a:bodyPr>
          <a:lstStyle>
            <a:lvl1pPr marL="0" indent="0">
              <a:buNone/>
              <a:defRPr sz="3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 dirty="0" smtClean="0"/>
              <a:t>Put your main text here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132569" y="942857"/>
            <a:ext cx="9191838" cy="269360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 dirty="0" smtClean="0"/>
              <a:t>Put your text here</a:t>
            </a:r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3542643" y="1988755"/>
            <a:ext cx="5070075" cy="2870272"/>
          </a:xfrm>
          <a:custGeom>
            <a:avLst/>
            <a:gdLst>
              <a:gd name="connsiteX0" fmla="*/ 0 w 5070075"/>
              <a:gd name="connsiteY0" fmla="*/ 0 h 2849779"/>
              <a:gd name="connsiteX1" fmla="*/ 5070075 w 5070075"/>
              <a:gd name="connsiteY1" fmla="*/ 0 h 2849779"/>
              <a:gd name="connsiteX2" fmla="*/ 5070075 w 5070075"/>
              <a:gd name="connsiteY2" fmla="*/ 2849779 h 2849779"/>
              <a:gd name="connsiteX3" fmla="*/ 0 w 5070075"/>
              <a:gd name="connsiteY3" fmla="*/ 2849779 h 284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0075" h="2849779">
                <a:moveTo>
                  <a:pt x="0" y="0"/>
                </a:moveTo>
                <a:lnTo>
                  <a:pt x="5070075" y="0"/>
                </a:lnTo>
                <a:lnTo>
                  <a:pt x="5070075" y="2849779"/>
                </a:lnTo>
                <a:lnTo>
                  <a:pt x="0" y="2849779"/>
                </a:lnTo>
                <a:close/>
              </a:path>
            </a:pathLst>
          </a:cu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06324" y="473594"/>
            <a:ext cx="569876" cy="569876"/>
          </a:xfrm>
          <a:prstGeom prst="rect">
            <a:avLst/>
          </a:prstGeom>
        </p:spPr>
      </p:pic>
      <p:sp>
        <p:nvSpPr>
          <p:cNvPr id="2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435888" y="6275483"/>
            <a:ext cx="2810856" cy="193516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  <a:latin typeface="Source Sans Pro Light" panose="020B0403030403020204" pitchFamily="34" charset="0"/>
              </a:defRPr>
            </a:lvl1pPr>
            <a:lvl2pPr marL="457200" indent="0">
              <a:buNone/>
              <a:defRPr sz="3200">
                <a:latin typeface="Source Sans Pro Light" panose="020B0403030403020204" pitchFamily="34" charset="0"/>
              </a:defRPr>
            </a:lvl2pPr>
            <a:lvl3pPr marL="914400" indent="0">
              <a:buNone/>
              <a:defRPr sz="3200">
                <a:latin typeface="Source Sans Pro Light" panose="020B0403030403020204" pitchFamily="34" charset="0"/>
              </a:defRPr>
            </a:lvl3pPr>
            <a:lvl4pPr marL="1371600" indent="0">
              <a:buNone/>
              <a:defRPr sz="3200">
                <a:latin typeface="Source Sans Pro Light" panose="020B0403030403020204" pitchFamily="34" charset="0"/>
              </a:defRPr>
            </a:lvl4pPr>
            <a:lvl5pPr marL="1828800" indent="0">
              <a:buNone/>
              <a:defRPr sz="3200"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 dirty="0" err="1" smtClean="0"/>
              <a:t>Dirección</a:t>
            </a:r>
            <a:r>
              <a:rPr lang="en-US" dirty="0" smtClean="0"/>
              <a:t> General de </a:t>
            </a:r>
            <a:r>
              <a:rPr lang="en-US" dirty="0" err="1" smtClean="0"/>
              <a:t>Innovación</a:t>
            </a:r>
            <a:r>
              <a:rPr lang="en-US" dirty="0" smtClean="0"/>
              <a:t> y </a:t>
            </a:r>
            <a:r>
              <a:rPr lang="en-US" dirty="0" err="1" smtClean="0"/>
              <a:t>Gobierno</a:t>
            </a:r>
            <a:r>
              <a:rPr lang="en-US" dirty="0" smtClean="0"/>
              <a:t> Digital</a:t>
            </a:r>
          </a:p>
        </p:txBody>
      </p:sp>
    </p:spTree>
    <p:extLst>
      <p:ext uri="{BB962C8B-B14F-4D97-AF65-F5344CB8AC3E}">
        <p14:creationId xmlns:p14="http://schemas.microsoft.com/office/powerpoint/2010/main" val="49553723"/>
      </p:ext>
    </p:extLst>
  </p:cSld>
  <p:clrMapOvr>
    <a:masterClrMapping/>
  </p:clrMapOvr>
  <p:transition spd="slow" advTm="2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1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Mockup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2"/>
          <p:cNvSpPr/>
          <p:nvPr userDrawn="1"/>
        </p:nvSpPr>
        <p:spPr>
          <a:xfrm>
            <a:off x="0" y="1400997"/>
            <a:ext cx="12192000" cy="5467350"/>
          </a:xfrm>
          <a:prstGeom prst="rect">
            <a:avLst/>
          </a:prstGeom>
          <a:solidFill>
            <a:srgbClr val="7B8DB3">
              <a:alpha val="4000"/>
            </a:srgbClr>
          </a:solidFill>
          <a:ln w="25400">
            <a:solidFill>
              <a:srgbClr val="EBEBEB">
                <a:alpha val="10000"/>
              </a:srgbClr>
            </a:solidFill>
            <a:miter lim="400000"/>
          </a:ln>
          <a:effectLst/>
        </p:spPr>
        <p:txBody>
          <a:bodyPr lIns="0" tIns="0" rIns="0" bIns="0" anchor="ctr"/>
          <a:lstStyle/>
          <a:p>
            <a:pPr lvl="0"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/>
          </a:p>
        </p:txBody>
      </p:sp>
      <p:sp>
        <p:nvSpPr>
          <p:cNvPr id="13" name="Shape 2711"/>
          <p:cNvSpPr/>
          <p:nvPr userDrawn="1"/>
        </p:nvSpPr>
        <p:spPr>
          <a:xfrm>
            <a:off x="607720" y="56084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4" name="Rounded Rectangle 13"/>
          <p:cNvSpPr/>
          <p:nvPr userDrawn="1"/>
        </p:nvSpPr>
        <p:spPr>
          <a:xfrm>
            <a:off x="11265587" y="6214352"/>
            <a:ext cx="315778" cy="315778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253025" y="6235276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1200" smtClean="0">
                <a:solidFill>
                  <a:schemeClr val="accent1"/>
                </a:solidFill>
                <a:latin typeface="Source Sans Pro" panose="020B0503030403020204" pitchFamily="34" charset="0"/>
              </a:rPr>
              <a:pPr algn="ctr"/>
              <a:t>‹Nº›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114373" y="456502"/>
            <a:ext cx="9210034" cy="486355"/>
          </a:xfrm>
        </p:spPr>
        <p:txBody>
          <a:bodyPr>
            <a:noAutofit/>
          </a:bodyPr>
          <a:lstStyle>
            <a:lvl1pPr marL="0" indent="0">
              <a:buNone/>
              <a:defRPr sz="3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 dirty="0" smtClean="0"/>
              <a:t>Put your main text here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132569" y="942857"/>
            <a:ext cx="9191838" cy="269360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 dirty="0" smtClean="0"/>
              <a:t>Put your text here</a:t>
            </a:r>
            <a:endParaRPr lang="en-US" dirty="0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8496728" y="1857127"/>
            <a:ext cx="2929281" cy="3898603"/>
          </a:xfrm>
          <a:custGeom>
            <a:avLst/>
            <a:gdLst>
              <a:gd name="connsiteX0" fmla="*/ 0 w 2929281"/>
              <a:gd name="connsiteY0" fmla="*/ 0 h 3898603"/>
              <a:gd name="connsiteX1" fmla="*/ 2929281 w 2929281"/>
              <a:gd name="connsiteY1" fmla="*/ 0 h 3898603"/>
              <a:gd name="connsiteX2" fmla="*/ 2929281 w 2929281"/>
              <a:gd name="connsiteY2" fmla="*/ 3898603 h 3898603"/>
              <a:gd name="connsiteX3" fmla="*/ 0 w 2929281"/>
              <a:gd name="connsiteY3" fmla="*/ 3898603 h 389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9281" h="3898603">
                <a:moveTo>
                  <a:pt x="0" y="0"/>
                </a:moveTo>
                <a:lnTo>
                  <a:pt x="2929281" y="0"/>
                </a:lnTo>
                <a:lnTo>
                  <a:pt x="2929281" y="3898603"/>
                </a:lnTo>
                <a:lnTo>
                  <a:pt x="0" y="3898603"/>
                </a:lnTo>
                <a:close/>
              </a:path>
            </a:pathLst>
          </a:cu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267904" y="2180516"/>
            <a:ext cx="2929281" cy="3898603"/>
          </a:xfrm>
          <a:custGeom>
            <a:avLst/>
            <a:gdLst>
              <a:gd name="connsiteX0" fmla="*/ 0 w 2929281"/>
              <a:gd name="connsiteY0" fmla="*/ 0 h 3898603"/>
              <a:gd name="connsiteX1" fmla="*/ 2929281 w 2929281"/>
              <a:gd name="connsiteY1" fmla="*/ 0 h 3898603"/>
              <a:gd name="connsiteX2" fmla="*/ 2929281 w 2929281"/>
              <a:gd name="connsiteY2" fmla="*/ 3898603 h 3898603"/>
              <a:gd name="connsiteX3" fmla="*/ 0 w 2929281"/>
              <a:gd name="connsiteY3" fmla="*/ 3898603 h 389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9281" h="3898603">
                <a:moveTo>
                  <a:pt x="0" y="0"/>
                </a:moveTo>
                <a:lnTo>
                  <a:pt x="2929281" y="0"/>
                </a:lnTo>
                <a:lnTo>
                  <a:pt x="2929281" y="3898603"/>
                </a:lnTo>
                <a:lnTo>
                  <a:pt x="0" y="3898603"/>
                </a:lnTo>
                <a:close/>
              </a:path>
            </a:pathLst>
          </a:cu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06324" y="473594"/>
            <a:ext cx="569876" cy="569876"/>
          </a:xfrm>
          <a:prstGeom prst="rect">
            <a:avLst/>
          </a:prstGeom>
        </p:spPr>
      </p:pic>
      <p:sp>
        <p:nvSpPr>
          <p:cNvPr id="2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435888" y="6275483"/>
            <a:ext cx="2810856" cy="193516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  <a:latin typeface="Source Sans Pro Light" panose="020B0403030403020204" pitchFamily="34" charset="0"/>
              </a:defRPr>
            </a:lvl1pPr>
            <a:lvl2pPr marL="457200" indent="0">
              <a:buNone/>
              <a:defRPr sz="3200">
                <a:latin typeface="Source Sans Pro Light" panose="020B0403030403020204" pitchFamily="34" charset="0"/>
              </a:defRPr>
            </a:lvl2pPr>
            <a:lvl3pPr marL="914400" indent="0">
              <a:buNone/>
              <a:defRPr sz="3200">
                <a:latin typeface="Source Sans Pro Light" panose="020B0403030403020204" pitchFamily="34" charset="0"/>
              </a:defRPr>
            </a:lvl3pPr>
            <a:lvl4pPr marL="1371600" indent="0">
              <a:buNone/>
              <a:defRPr sz="3200">
                <a:latin typeface="Source Sans Pro Light" panose="020B0403030403020204" pitchFamily="34" charset="0"/>
              </a:defRPr>
            </a:lvl4pPr>
            <a:lvl5pPr marL="1828800" indent="0">
              <a:buNone/>
              <a:defRPr sz="3200"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 dirty="0" err="1" smtClean="0"/>
              <a:t>Dirección</a:t>
            </a:r>
            <a:r>
              <a:rPr lang="en-US" dirty="0" smtClean="0"/>
              <a:t> General de </a:t>
            </a:r>
            <a:r>
              <a:rPr lang="en-US" dirty="0" err="1" smtClean="0"/>
              <a:t>Innovación</a:t>
            </a:r>
            <a:r>
              <a:rPr lang="en-US" dirty="0" smtClean="0"/>
              <a:t> y </a:t>
            </a:r>
            <a:r>
              <a:rPr lang="en-US" dirty="0" err="1" smtClean="0"/>
              <a:t>Gobierno</a:t>
            </a:r>
            <a:r>
              <a:rPr lang="en-US" dirty="0" smtClean="0"/>
              <a:t> Digital</a:t>
            </a:r>
          </a:p>
        </p:txBody>
      </p:sp>
    </p:spTree>
    <p:extLst>
      <p:ext uri="{BB962C8B-B14F-4D97-AF65-F5344CB8AC3E}">
        <p14:creationId xmlns:p14="http://schemas.microsoft.com/office/powerpoint/2010/main" val="320381948"/>
      </p:ext>
    </p:extLst>
  </p:cSld>
  <p:clrMapOvr>
    <a:masterClrMapping/>
  </p:clrMapOvr>
  <p:transition spd="slow" advTm="2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1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C07A-730B-4BD5-910B-545DCD7BC731}" type="datetimeFigureOut">
              <a:rPr lang="en-US" smtClean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CACD-2861-4E42-AA65-4B6FB56FCA5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285891"/>
      </p:ext>
    </p:extLst>
  </p:cSld>
  <p:clrMapOvr>
    <a:masterClrMapping/>
  </p:clrMapOvr>
  <p:transition spd="slow" advTm="2000">
    <p:cover dir="d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2"/>
          <p:cNvSpPr/>
          <p:nvPr userDrawn="1"/>
        </p:nvSpPr>
        <p:spPr>
          <a:xfrm>
            <a:off x="0" y="1400997"/>
            <a:ext cx="12192000" cy="5467350"/>
          </a:xfrm>
          <a:prstGeom prst="rect">
            <a:avLst/>
          </a:prstGeom>
          <a:solidFill>
            <a:srgbClr val="7B8DB3">
              <a:alpha val="4000"/>
            </a:srgbClr>
          </a:solidFill>
          <a:ln w="25400">
            <a:solidFill>
              <a:srgbClr val="EBEBEB">
                <a:alpha val="10000"/>
              </a:srgbClr>
            </a:solidFill>
            <a:miter lim="400000"/>
          </a:ln>
          <a:effectLst/>
        </p:spPr>
        <p:txBody>
          <a:bodyPr lIns="0" tIns="0" rIns="0" bIns="0" anchor="ctr"/>
          <a:lstStyle/>
          <a:p>
            <a:pPr lvl="0"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/>
          </a:p>
        </p:txBody>
      </p:sp>
      <p:sp>
        <p:nvSpPr>
          <p:cNvPr id="13" name="Shape 2711"/>
          <p:cNvSpPr/>
          <p:nvPr userDrawn="1"/>
        </p:nvSpPr>
        <p:spPr>
          <a:xfrm>
            <a:off x="607720" y="56084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4" name="Rounded Rectangle 13"/>
          <p:cNvSpPr/>
          <p:nvPr userDrawn="1"/>
        </p:nvSpPr>
        <p:spPr>
          <a:xfrm>
            <a:off x="11265587" y="6214352"/>
            <a:ext cx="315778" cy="315778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253025" y="6235276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1200" smtClean="0">
                <a:solidFill>
                  <a:schemeClr val="accent1"/>
                </a:solidFill>
                <a:latin typeface="Source Sans Pro" panose="020B0503030403020204" pitchFamily="34" charset="0"/>
              </a:rPr>
              <a:pPr algn="ctr"/>
              <a:t>‹Nº›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114373" y="456502"/>
            <a:ext cx="9210034" cy="486355"/>
          </a:xfrm>
        </p:spPr>
        <p:txBody>
          <a:bodyPr>
            <a:noAutofit/>
          </a:bodyPr>
          <a:lstStyle>
            <a:lvl1pPr marL="0" indent="0">
              <a:buNone/>
              <a:defRPr sz="3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 dirty="0" smtClean="0"/>
              <a:t>Put your main text here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132569" y="942857"/>
            <a:ext cx="9191838" cy="269360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 dirty="0" smtClean="0"/>
              <a:t>Put your text here</a:t>
            </a:r>
            <a:endParaRPr lang="en-US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46803" y="2049724"/>
            <a:ext cx="5067049" cy="3166953"/>
          </a:xfrm>
          <a:custGeom>
            <a:avLst/>
            <a:gdLst>
              <a:gd name="connsiteX0" fmla="*/ 0 w 5067049"/>
              <a:gd name="connsiteY0" fmla="*/ 0 h 3166953"/>
              <a:gd name="connsiteX1" fmla="*/ 5067049 w 5067049"/>
              <a:gd name="connsiteY1" fmla="*/ 0 h 3166953"/>
              <a:gd name="connsiteX2" fmla="*/ 5067049 w 5067049"/>
              <a:gd name="connsiteY2" fmla="*/ 3166953 h 3166953"/>
              <a:gd name="connsiteX3" fmla="*/ 0 w 5067049"/>
              <a:gd name="connsiteY3" fmla="*/ 3166953 h 3166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7049" h="3166953">
                <a:moveTo>
                  <a:pt x="0" y="0"/>
                </a:moveTo>
                <a:lnTo>
                  <a:pt x="5067049" y="0"/>
                </a:lnTo>
                <a:lnTo>
                  <a:pt x="5067049" y="3166953"/>
                </a:lnTo>
                <a:lnTo>
                  <a:pt x="0" y="3166953"/>
                </a:lnTo>
                <a:close/>
              </a:path>
            </a:pathLst>
          </a:cu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06324" y="473594"/>
            <a:ext cx="569876" cy="569876"/>
          </a:xfrm>
          <a:prstGeom prst="rect">
            <a:avLst/>
          </a:prstGeom>
        </p:spPr>
      </p:pic>
      <p:sp>
        <p:nvSpPr>
          <p:cNvPr id="2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435888" y="6275483"/>
            <a:ext cx="2810856" cy="193516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  <a:latin typeface="Source Sans Pro Light" panose="020B0403030403020204" pitchFamily="34" charset="0"/>
              </a:defRPr>
            </a:lvl1pPr>
            <a:lvl2pPr marL="457200" indent="0">
              <a:buNone/>
              <a:defRPr sz="3200">
                <a:latin typeface="Source Sans Pro Light" panose="020B0403030403020204" pitchFamily="34" charset="0"/>
              </a:defRPr>
            </a:lvl2pPr>
            <a:lvl3pPr marL="914400" indent="0">
              <a:buNone/>
              <a:defRPr sz="3200">
                <a:latin typeface="Source Sans Pro Light" panose="020B0403030403020204" pitchFamily="34" charset="0"/>
              </a:defRPr>
            </a:lvl3pPr>
            <a:lvl4pPr marL="1371600" indent="0">
              <a:buNone/>
              <a:defRPr sz="3200">
                <a:latin typeface="Source Sans Pro Light" panose="020B0403030403020204" pitchFamily="34" charset="0"/>
              </a:defRPr>
            </a:lvl4pPr>
            <a:lvl5pPr marL="1828800" indent="0">
              <a:buNone/>
              <a:defRPr sz="3200"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 dirty="0" err="1" smtClean="0"/>
              <a:t>Dirección</a:t>
            </a:r>
            <a:r>
              <a:rPr lang="en-US" dirty="0" smtClean="0"/>
              <a:t> General de </a:t>
            </a:r>
            <a:r>
              <a:rPr lang="en-US" dirty="0" err="1" smtClean="0"/>
              <a:t>Innovación</a:t>
            </a:r>
            <a:r>
              <a:rPr lang="en-US" dirty="0" smtClean="0"/>
              <a:t> y </a:t>
            </a:r>
            <a:r>
              <a:rPr lang="en-US" dirty="0" err="1" smtClean="0"/>
              <a:t>Gobierno</a:t>
            </a:r>
            <a:r>
              <a:rPr lang="en-US" dirty="0" smtClean="0"/>
              <a:t> Digital</a:t>
            </a:r>
          </a:p>
        </p:txBody>
      </p:sp>
    </p:spTree>
    <p:extLst>
      <p:ext uri="{BB962C8B-B14F-4D97-AF65-F5344CB8AC3E}">
        <p14:creationId xmlns:p14="http://schemas.microsoft.com/office/powerpoint/2010/main" val="753279405"/>
      </p:ext>
    </p:extLst>
  </p:cSld>
  <p:clrMapOvr>
    <a:masterClrMapping/>
  </p:clrMapOvr>
  <p:transition spd="slow" advTm="2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1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02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C07A-730B-4BD5-910B-545DCD7BC731}" type="datetimeFigureOut">
              <a:rPr lang="en-US" smtClean="0"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CACD-2861-4E42-AA65-4B6FB56FCA5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260847"/>
      </p:ext>
    </p:extLst>
  </p:cSld>
  <p:clrMapOvr>
    <a:masterClrMapping/>
  </p:clrMapOvr>
  <p:transition spd="slow" advTm="2000">
    <p:cover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C07A-730B-4BD5-910B-545DCD7BC731}" type="datetimeFigureOut">
              <a:rPr lang="en-US" smtClean="0"/>
              <a:t>11/22/2018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CACD-2861-4E42-AA65-4B6FB56FCA5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684676"/>
      </p:ext>
    </p:extLst>
  </p:cSld>
  <p:clrMapOvr>
    <a:masterClrMapping/>
  </p:clrMapOvr>
  <p:transition spd="slow" advTm="2000">
    <p:cover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C07A-730B-4BD5-910B-545DCD7BC731}" type="datetimeFigureOut">
              <a:rPr lang="en-US" smtClean="0"/>
              <a:t>11/22/2018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CACD-2861-4E42-AA65-4B6FB56FCA5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295023"/>
      </p:ext>
    </p:extLst>
  </p:cSld>
  <p:clrMapOvr>
    <a:masterClrMapping/>
  </p:clrMapOvr>
  <p:transition spd="slow" advTm="2000">
    <p:cover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C07A-730B-4BD5-910B-545DCD7BC731}" type="datetimeFigureOut">
              <a:rPr lang="en-US" smtClean="0"/>
              <a:t>11/22/2018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CACD-2861-4E42-AA65-4B6FB56FCA5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56007"/>
      </p:ext>
    </p:extLst>
  </p:cSld>
  <p:clrMapOvr>
    <a:masterClrMapping/>
  </p:clrMapOvr>
  <p:transition spd="slow" advTm="2000">
    <p:cover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C07A-730B-4BD5-910B-545DCD7BC731}" type="datetimeFigureOut">
              <a:rPr lang="en-US" smtClean="0"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CACD-2861-4E42-AA65-4B6FB56FCA5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0464"/>
      </p:ext>
    </p:extLst>
  </p:cSld>
  <p:clrMapOvr>
    <a:masterClrMapping/>
  </p:clrMapOvr>
  <p:transition spd="slow" advTm="2000">
    <p:cover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C07A-730B-4BD5-910B-545DCD7BC731}" type="datetimeFigureOut">
              <a:rPr lang="en-US" smtClean="0"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CACD-2861-4E42-AA65-4B6FB56FCA5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378744"/>
      </p:ext>
    </p:extLst>
  </p:cSld>
  <p:clrMapOvr>
    <a:masterClrMapping/>
  </p:clrMapOvr>
  <p:transition spd="slow" advTm="2000">
    <p:cover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50948"/>
            <a:ext cx="10515600" cy="575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22310"/>
            <a:ext cx="10515600" cy="4954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082FC07A-730B-4BD5-910B-545DCD7BC731}" type="datetimeFigureOut">
              <a:rPr lang="en-US" smtClean="0"/>
              <a:pPr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6E15CACD-2861-4E42-AA65-4B6FB56FCA5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32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1" r:id="rId13"/>
    <p:sldLayoutId id="2147483679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91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693" r:id="rId26"/>
    <p:sldLayoutId id="2147483709" r:id="rId27"/>
    <p:sldLayoutId id="2147483710" r:id="rId28"/>
    <p:sldLayoutId id="2147483711" r:id="rId29"/>
    <p:sldLayoutId id="2147483712" r:id="rId30"/>
    <p:sldLayoutId id="2147483720" r:id="rId31"/>
  </p:sldLayoutIdLst>
  <p:transition spd="slow" advTm="2000">
    <p:cover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Roboto Black" charset="0"/>
          <a:ea typeface="Roboto Black" charset="0"/>
          <a:cs typeface="Roboto Blac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diagramDrawing" Target="../diagrams/drawing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5.xml"/><Relationship Id="rId11" Type="http://schemas.openxmlformats.org/officeDocument/2006/relationships/diagramQuickStyle" Target="../diagrams/quickStyle6.xml"/><Relationship Id="rId5" Type="http://schemas.openxmlformats.org/officeDocument/2006/relationships/diagramQuickStyle" Target="../diagrams/quickStyle5.xml"/><Relationship Id="rId10" Type="http://schemas.openxmlformats.org/officeDocument/2006/relationships/diagramLayout" Target="../diagrams/layout6.xml"/><Relationship Id="rId4" Type="http://schemas.openxmlformats.org/officeDocument/2006/relationships/diagramLayout" Target="../diagrams/layout5.xml"/><Relationship Id="rId9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diagramData" Target="../diagrams/data10.xml"/><Relationship Id="rId18" Type="http://schemas.openxmlformats.org/officeDocument/2006/relationships/image" Target="../media/image31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17" Type="http://schemas.microsoft.com/office/2007/relationships/diagramDrawing" Target="../diagrams/drawing10.xml"/><Relationship Id="rId2" Type="http://schemas.openxmlformats.org/officeDocument/2006/relationships/notesSlide" Target="../notesSlides/notesSlide13.xml"/><Relationship Id="rId16" Type="http://schemas.openxmlformats.org/officeDocument/2006/relationships/diagramColors" Target="../diagrams/colors10.xml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9.xml"/><Relationship Id="rId19" Type="http://schemas.openxmlformats.org/officeDocument/2006/relationships/image" Target="../media/image32.png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Relationship Id="rId1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datos.jalisco.gob.mx/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122"/>
          <p:cNvSpPr/>
          <p:nvPr/>
        </p:nvSpPr>
        <p:spPr>
          <a:xfrm>
            <a:off x="3047998" y="4826853"/>
            <a:ext cx="609600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1200" b="1" dirty="0" smtClean="0">
                <a:solidFill>
                  <a:schemeClr val="bg2">
                    <a:lumMod val="50000"/>
                  </a:schemeClr>
                </a:solidFill>
                <a:latin typeface="Roboto Black" charset="0"/>
                <a:ea typeface="Roboto Black" charset="0"/>
                <a:cs typeface="Roboto Black" charset="0"/>
              </a:rPr>
              <a:t>DIRECCIÓN DE DATOS ABIERTOS</a:t>
            </a:r>
          </a:p>
        </p:txBody>
      </p:sp>
      <p:sp>
        <p:nvSpPr>
          <p:cNvPr id="17" name="Shape 1121"/>
          <p:cNvSpPr/>
          <p:nvPr/>
        </p:nvSpPr>
        <p:spPr>
          <a:xfrm>
            <a:off x="3237637" y="2827563"/>
            <a:ext cx="5733299" cy="4124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tIns="45719" rIns="45719" bIns="45719" numCol="1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s-ES_tradnl" sz="1600" b="1" dirty="0" smtClean="0">
                <a:solidFill>
                  <a:schemeClr val="bg2">
                    <a:lumMod val="50000"/>
                  </a:schemeClr>
                </a:solidFill>
                <a:latin typeface="Roboto" charset="0"/>
                <a:ea typeface="Roboto" charset="0"/>
                <a:cs typeface="Roboto" charset="0"/>
              </a:rPr>
              <a:t>DIRECCIÓN GENERAL DE INNOVACIÓN Y GOBIERNO DIGITAL</a:t>
            </a:r>
            <a:endParaRPr lang="es-ES_tradnl" sz="1600" b="1" dirty="0">
              <a:solidFill>
                <a:schemeClr val="bg2">
                  <a:lumMod val="50000"/>
                </a:schemeClr>
              </a:solidFill>
              <a:latin typeface="Roboto" charset="0"/>
              <a:ea typeface="Roboto" charset="0"/>
              <a:cs typeface="Robot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869" y="901096"/>
            <a:ext cx="1282262" cy="128226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1315617" y="3051110"/>
            <a:ext cx="16068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9341224" y="3051110"/>
            <a:ext cx="15382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417490" y="5016241"/>
            <a:ext cx="27005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026670" y="5015513"/>
            <a:ext cx="2891943" cy="148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hape 1121"/>
          <p:cNvSpPr/>
          <p:nvPr/>
        </p:nvSpPr>
        <p:spPr>
          <a:xfrm>
            <a:off x="2904497" y="3400374"/>
            <a:ext cx="6399635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tIns="45719" rIns="45719" bIns="45719" numCol="1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3200" b="1" noProof="0" dirty="0" smtClean="0">
                <a:solidFill>
                  <a:srgbClr val="26A69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PROYECTO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dirty="0" smtClean="0">
                <a:ln>
                  <a:noFill/>
                </a:ln>
                <a:solidFill>
                  <a:srgbClr val="26A69A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POLÍTICA DE DATOS ABIERTOS</a:t>
            </a:r>
            <a:endParaRPr kumimoji="0" lang="es-ES_tradnl" sz="3200" b="1" i="0" u="none" strike="noStrike" kern="1200" cap="none" spc="0" normalizeH="0" baseline="0" noProof="0" dirty="0">
              <a:ln>
                <a:noFill/>
              </a:ln>
              <a:solidFill>
                <a:srgbClr val="26A69A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88250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2 Diagrama"/>
          <p:cNvGraphicFramePr/>
          <p:nvPr>
            <p:extLst>
              <p:ext uri="{D42A27DB-BD31-4B8C-83A1-F6EECF244321}">
                <p14:modId xmlns:p14="http://schemas.microsoft.com/office/powerpoint/2010/main" val="1290398467"/>
              </p:ext>
            </p:extLst>
          </p:nvPr>
        </p:nvGraphicFramePr>
        <p:xfrm>
          <a:off x="311606" y="712023"/>
          <a:ext cx="10687484" cy="5985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56089" y="913941"/>
            <a:ext cx="9191838" cy="269360"/>
          </a:xfrm>
        </p:spPr>
        <p:txBody>
          <a:bodyPr/>
          <a:lstStyle/>
          <a:p>
            <a:r>
              <a:rPr lang="es-ES_tradnl" dirty="0">
                <a:latin typeface="Source Sans Pro" charset="0"/>
              </a:rPr>
              <a:t>Proyecto </a:t>
            </a:r>
            <a:r>
              <a:rPr lang="es-ES" dirty="0" smtClean="0">
                <a:solidFill>
                  <a:schemeClr val="accent1"/>
                </a:solidFill>
                <a:latin typeface="Source Sans Pro" charset="0"/>
              </a:rPr>
              <a:t>Política de Datos Abiertos</a:t>
            </a:r>
            <a:endParaRPr lang="en-US" dirty="0">
              <a:solidFill>
                <a:schemeClr val="accent1"/>
              </a:solidFill>
              <a:latin typeface="Source Sans Pro" charset="0"/>
            </a:endParaRPr>
          </a:p>
        </p:txBody>
      </p:sp>
      <p:sp>
        <p:nvSpPr>
          <p:cNvPr id="23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956089" y="432464"/>
            <a:ext cx="9411860" cy="486355"/>
          </a:xfrm>
        </p:spPr>
        <p:txBody>
          <a:bodyPr/>
          <a:lstStyle/>
          <a:p>
            <a:r>
              <a:rPr lang="es-ES_tradnl" dirty="0" smtClean="0"/>
              <a:t>Proceso de publicación</a:t>
            </a:r>
            <a:endParaRPr lang="es-ES_tradnl" dirty="0"/>
          </a:p>
        </p:txBody>
      </p:sp>
      <p:sp>
        <p:nvSpPr>
          <p:cNvPr id="7" name="Elipse 6"/>
          <p:cNvSpPr/>
          <p:nvPr/>
        </p:nvSpPr>
        <p:spPr>
          <a:xfrm>
            <a:off x="6207591" y="2068815"/>
            <a:ext cx="676698" cy="725616"/>
          </a:xfrm>
          <a:prstGeom prst="ellipse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9000" r="-39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tint val="50000"/>
              <a:hueOff val="-186868"/>
              <a:satOff val="-3372"/>
              <a:lumOff val="-78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Grupo 8"/>
          <p:cNvGrpSpPr/>
          <p:nvPr/>
        </p:nvGrpSpPr>
        <p:grpSpPr>
          <a:xfrm>
            <a:off x="7457860" y="918696"/>
            <a:ext cx="1571812" cy="421382"/>
            <a:chOff x="6425675" y="955240"/>
            <a:chExt cx="1571812" cy="421382"/>
          </a:xfrm>
          <a:solidFill>
            <a:srgbClr val="009688"/>
          </a:solidFill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10" name="Rectángulo redondeado 9"/>
            <p:cNvSpPr/>
            <p:nvPr/>
          </p:nvSpPr>
          <p:spPr>
            <a:xfrm>
              <a:off x="6425675" y="955240"/>
              <a:ext cx="1571812" cy="421382"/>
            </a:xfrm>
            <a:prstGeom prst="roundRect">
              <a:avLst/>
            </a:prstGeom>
            <a:grpFill/>
            <a:ln>
              <a:noFill/>
            </a:ln>
            <a:effectLst/>
            <a:sp3d prstMaterial="clear">
              <a:bevelT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161982"/>
                <a:satOff val="0"/>
                <a:lumOff val="-5490"/>
                <a:alphaOff val="0"/>
              </a:schemeClr>
            </a:fillRef>
            <a:effectRef idx="2">
              <a:schemeClr val="accent5">
                <a:hueOff val="-161982"/>
                <a:satOff val="0"/>
                <a:lumOff val="-549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uadroTexto 10"/>
            <p:cNvSpPr txBox="1"/>
            <p:nvPr/>
          </p:nvSpPr>
          <p:spPr>
            <a:xfrm>
              <a:off x="6446245" y="975810"/>
              <a:ext cx="1530672" cy="380242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2700" tIns="30480" rIns="30480" bIns="30480" numCol="1" spcCol="1270" anchor="ctr" anchorCtr="0">
              <a:noAutofit/>
            </a:bodyPr>
            <a:lstStyle/>
            <a:p>
              <a:pPr lvl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00" dirty="0" smtClean="0"/>
                <a:t>Promoción y difusión</a:t>
              </a:r>
              <a:endParaRPr lang="es-ES" sz="1000" kern="1200" dirty="0" smtClean="0"/>
            </a:p>
          </p:txBody>
        </p:sp>
      </p:grpSp>
      <p:sp>
        <p:nvSpPr>
          <p:cNvPr id="13" name="Elipse 12"/>
          <p:cNvSpPr/>
          <p:nvPr/>
        </p:nvSpPr>
        <p:spPr>
          <a:xfrm>
            <a:off x="6974271" y="501455"/>
            <a:ext cx="717124" cy="696923"/>
          </a:xfrm>
          <a:prstGeom prst="ellipse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tint val="50000"/>
              <a:hueOff val="-124579"/>
              <a:satOff val="-2248"/>
              <a:lumOff val="-52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Flecha a la derecha con muesca 1"/>
          <p:cNvSpPr/>
          <p:nvPr/>
        </p:nvSpPr>
        <p:spPr>
          <a:xfrm>
            <a:off x="7573425" y="5068388"/>
            <a:ext cx="1008872" cy="313509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8785197" y="4920232"/>
            <a:ext cx="2448860" cy="92333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solidFill>
                  <a:schemeClr val="bg1"/>
                </a:solidFill>
              </a:rPr>
              <a:t>Inventario de Datos Abiertos (diseñado por la DDA)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1636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_tradnl" dirty="0" smtClean="0"/>
              <a:t>Logros</a:t>
            </a:r>
            <a:endParaRPr lang="es-ES_tradnl" dirty="0"/>
          </a:p>
        </p:txBody>
      </p:sp>
      <p:sp>
        <p:nvSpPr>
          <p:cNvPr id="44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132569" y="942857"/>
            <a:ext cx="9191838" cy="269360"/>
          </a:xfrm>
        </p:spPr>
        <p:txBody>
          <a:bodyPr/>
          <a:lstStyle/>
          <a:p>
            <a:r>
              <a:rPr lang="es-ES_tradnl" dirty="0">
                <a:latin typeface="+mn-lt"/>
              </a:rPr>
              <a:t>Proyecto </a:t>
            </a:r>
            <a:r>
              <a:rPr lang="es-ES_tradnl" dirty="0" smtClean="0">
                <a:solidFill>
                  <a:schemeClr val="accent1"/>
                </a:solidFill>
                <a:latin typeface="+mn-lt"/>
              </a:rPr>
              <a:t>Política de Datos Abiertos</a:t>
            </a:r>
            <a:endParaRPr lang="en-US" dirty="0">
              <a:solidFill>
                <a:schemeClr val="accent1"/>
              </a:solidFill>
              <a:latin typeface="+mn-lt"/>
            </a:endParaRP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871938" y="1596788"/>
          <a:ext cx="5078485" cy="4541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0" r="60841"/>
          <a:stretch/>
        </p:blipFill>
        <p:spPr>
          <a:xfrm>
            <a:off x="1329517" y="1327428"/>
            <a:ext cx="682388" cy="1471203"/>
          </a:xfrm>
          <a:prstGeom prst="rect">
            <a:avLst/>
          </a:prstGeom>
        </p:spPr>
      </p:pic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1530036659"/>
              </p:ext>
            </p:extLst>
          </p:nvPr>
        </p:nvGraphicFramePr>
        <p:xfrm>
          <a:off x="5664578" y="1596788"/>
          <a:ext cx="4886192" cy="4541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89372148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_tradnl" dirty="0" smtClean="0"/>
              <a:t>Estadística</a:t>
            </a:r>
            <a:endParaRPr lang="es-ES_tradnl" dirty="0"/>
          </a:p>
        </p:txBody>
      </p:sp>
      <p:sp>
        <p:nvSpPr>
          <p:cNvPr id="44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132569" y="942857"/>
            <a:ext cx="9191838" cy="269360"/>
          </a:xfrm>
        </p:spPr>
        <p:txBody>
          <a:bodyPr/>
          <a:lstStyle/>
          <a:p>
            <a:r>
              <a:rPr lang="es-ES_tradnl" dirty="0">
                <a:latin typeface="+mn-lt"/>
              </a:rPr>
              <a:t>Proyecto </a:t>
            </a:r>
            <a:r>
              <a:rPr lang="es-ES_tradnl" dirty="0" smtClean="0">
                <a:solidFill>
                  <a:schemeClr val="accent1"/>
                </a:solidFill>
                <a:latin typeface="+mn-lt"/>
              </a:rPr>
              <a:t>Política de Datos Abiertos</a:t>
            </a:r>
            <a:endParaRPr lang="en-US" dirty="0">
              <a:solidFill>
                <a:schemeClr val="accent1"/>
              </a:solidFill>
              <a:latin typeface="+mn-lt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48050138"/>
              </p:ext>
            </p:extLst>
          </p:nvPr>
        </p:nvGraphicFramePr>
        <p:xfrm>
          <a:off x="2032000" y="719666"/>
          <a:ext cx="8128000" cy="5653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803593" y="1475381"/>
            <a:ext cx="10584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Monitoreo </a:t>
            </a:r>
            <a:r>
              <a:rPr lang="es-ES" dirty="0" smtClean="0"/>
              <a:t>de las aspectos técnicos y estadísticos de las Plataformas mediante el aplicativo </a:t>
            </a:r>
            <a:r>
              <a:rPr lang="es-ES" b="1" dirty="0" smtClean="0"/>
              <a:t>“Google </a:t>
            </a:r>
            <a:r>
              <a:rPr lang="es-ES" b="1" dirty="0" err="1" smtClean="0"/>
              <a:t>Analytics</a:t>
            </a:r>
            <a:r>
              <a:rPr lang="es-ES" b="1" dirty="0" smtClean="0"/>
              <a:t>” </a:t>
            </a:r>
            <a:endParaRPr lang="es-MX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4197514" y="2416464"/>
            <a:ext cx="4137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Julio del 2015 a Octubre del 2018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74602284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168028" y="399291"/>
            <a:ext cx="9210034" cy="486355"/>
          </a:xfrm>
        </p:spPr>
        <p:txBody>
          <a:bodyPr/>
          <a:lstStyle/>
          <a:p>
            <a:r>
              <a:rPr lang="es-ES_tradnl" dirty="0" smtClean="0"/>
              <a:t>Existencia del proyecto en otras instancias</a:t>
            </a:r>
            <a:endParaRPr lang="es-ES_tradnl" dirty="0"/>
          </a:p>
        </p:txBody>
      </p:sp>
      <p:sp>
        <p:nvSpPr>
          <p:cNvPr id="44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186224" y="1105791"/>
            <a:ext cx="9191838" cy="269360"/>
          </a:xfrm>
        </p:spPr>
        <p:txBody>
          <a:bodyPr/>
          <a:lstStyle/>
          <a:p>
            <a:r>
              <a:rPr lang="es-ES_tradnl" dirty="0">
                <a:latin typeface="Source Sans Pro" charset="0"/>
              </a:rPr>
              <a:t>Proyecto </a:t>
            </a:r>
            <a:r>
              <a:rPr lang="es-ES" dirty="0" smtClean="0">
                <a:solidFill>
                  <a:schemeClr val="accent1"/>
                </a:solidFill>
                <a:latin typeface="Source Sans Pro" charset="0"/>
              </a:rPr>
              <a:t>Política de Datos Abiertos</a:t>
            </a:r>
            <a:endParaRPr lang="en-US" dirty="0">
              <a:solidFill>
                <a:schemeClr val="accent1"/>
              </a:solidFill>
              <a:latin typeface="Source Sans Pro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3990099"/>
              </p:ext>
            </p:extLst>
          </p:nvPr>
        </p:nvGraphicFramePr>
        <p:xfrm>
          <a:off x="7370862" y="1499251"/>
          <a:ext cx="4108824" cy="2328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6671449"/>
              </p:ext>
            </p:extLst>
          </p:nvPr>
        </p:nvGraphicFramePr>
        <p:xfrm>
          <a:off x="1037542" y="1499251"/>
          <a:ext cx="4108824" cy="2328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256593635"/>
              </p:ext>
            </p:extLst>
          </p:nvPr>
        </p:nvGraphicFramePr>
        <p:xfrm>
          <a:off x="4007223" y="4409028"/>
          <a:ext cx="4258235" cy="1306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84958" y="2504601"/>
            <a:ext cx="1069550" cy="31763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s-ES_tradnl" sz="1400" b="1" dirty="0" smtClean="0">
                <a:latin typeface="+mn-lt"/>
              </a:rPr>
              <a:t>Internacional</a:t>
            </a:r>
            <a:endParaRPr lang="en-US" sz="1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30933" y="2504601"/>
            <a:ext cx="875552" cy="317632"/>
          </a:xfrm>
        </p:spPr>
        <p:txBody>
          <a:bodyPr>
            <a:normAutofit/>
          </a:bodyPr>
          <a:lstStyle/>
          <a:p>
            <a:pPr algn="ctr"/>
            <a:r>
              <a:rPr lang="es-ES_tradnl" sz="1400" b="1" dirty="0" smtClean="0">
                <a:latin typeface="+mn-lt"/>
              </a:rPr>
              <a:t>Nacional</a:t>
            </a:r>
            <a:endParaRPr lang="en-US" sz="1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370730" y="4929632"/>
            <a:ext cx="636493" cy="265147"/>
          </a:xfrm>
        </p:spPr>
        <p:txBody>
          <a:bodyPr>
            <a:noAutofit/>
          </a:bodyPr>
          <a:lstStyle/>
          <a:p>
            <a:pPr algn="ctr"/>
            <a:r>
              <a:rPr lang="es-ES_tradnl" sz="1400" b="1" dirty="0" smtClean="0">
                <a:latin typeface="+mn-lt"/>
              </a:rPr>
              <a:t>Local</a:t>
            </a:r>
            <a:endParaRPr lang="en-US" sz="14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28017" y="1702226"/>
            <a:ext cx="572382" cy="327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25241" y="2240106"/>
            <a:ext cx="572382" cy="327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16276" y="2777637"/>
            <a:ext cx="572382" cy="327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19052" y="3315168"/>
            <a:ext cx="572382" cy="327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095141" y="4645696"/>
            <a:ext cx="281595" cy="28159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0"/>
          <a:srcRect l="22632" t="21271" r="61022" b="16823"/>
          <a:stretch/>
        </p:blipFill>
        <p:spPr>
          <a:xfrm>
            <a:off x="4040675" y="5240025"/>
            <a:ext cx="390526" cy="23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9121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_tradnl" dirty="0" smtClean="0"/>
              <a:t>Premios y Reconocimientos</a:t>
            </a:r>
            <a:endParaRPr lang="es-ES_trad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_tradnl" dirty="0" smtClean="0">
                <a:latin typeface="+mn-lt"/>
              </a:rPr>
              <a:t>Proyecto </a:t>
            </a:r>
            <a:r>
              <a:rPr lang="es-ES" dirty="0" smtClean="0">
                <a:solidFill>
                  <a:schemeClr val="accent1"/>
                </a:solidFill>
                <a:latin typeface="+mn-lt"/>
              </a:rPr>
              <a:t>Política de Datos Abiertos</a:t>
            </a:r>
            <a:endParaRPr lang="en-US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435888" y="6275483"/>
            <a:ext cx="2810856" cy="193516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  <a:latin typeface="Source Sans Pro Light" panose="020B0403030403020204" pitchFamily="34" charset="0"/>
              </a:defRPr>
            </a:lvl1pPr>
            <a:lvl2pPr marL="457200" indent="0">
              <a:buNone/>
              <a:defRPr sz="3200">
                <a:latin typeface="Source Sans Pro Light" panose="020B0403030403020204" pitchFamily="34" charset="0"/>
              </a:defRPr>
            </a:lvl2pPr>
            <a:lvl3pPr marL="914400" indent="0">
              <a:buNone/>
              <a:defRPr sz="3200">
                <a:latin typeface="Source Sans Pro Light" panose="020B0403030403020204" pitchFamily="34" charset="0"/>
              </a:defRPr>
            </a:lvl3pPr>
            <a:lvl4pPr marL="1371600" indent="0">
              <a:buNone/>
              <a:defRPr sz="3200">
                <a:latin typeface="Source Sans Pro Light" panose="020B0403030403020204" pitchFamily="34" charset="0"/>
              </a:defRPr>
            </a:lvl4pPr>
            <a:lvl5pPr marL="1828800" indent="0">
              <a:buNone/>
              <a:defRPr sz="3200"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s-ES_tradnl" dirty="0" smtClean="0"/>
              <a:t>Dirección General de Innovación y Gobierno Digital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132569" y="1943357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dirty="0">
                <a:ea typeface="Source Sans Pro" charset="0"/>
                <a:cs typeface="Source Sans Pro" charset="0"/>
              </a:rPr>
              <a:t>Premios U-GOB al Gobierno Digital 2015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dirty="0">
                <a:ea typeface="Source Sans Pro" charset="0"/>
                <a:cs typeface="Source Sans Pro" charset="0"/>
              </a:rPr>
              <a:t>Categoría de Datos Abiertos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dirty="0">
                <a:ea typeface="Source Sans Pro" charset="0"/>
                <a:cs typeface="Source Sans Pro" charset="0"/>
              </a:rPr>
              <a:t/>
            </a:r>
            <a:br>
              <a:rPr lang="es-ES" altLang="es-ES" dirty="0">
                <a:ea typeface="Source Sans Pro" charset="0"/>
                <a:cs typeface="Source Sans Pro" charset="0"/>
              </a:rPr>
            </a:br>
            <a:endParaRPr lang="es-ES" altLang="es-ES" dirty="0">
              <a:ea typeface="Source Sans Pro" charset="0"/>
              <a:cs typeface="Source Sans Pro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dirty="0">
                <a:ea typeface="Source Sans Pro" charset="0"/>
                <a:cs typeface="Source Sans Pro" charset="0"/>
              </a:rPr>
              <a:t>Premios U-GOB al Gobierno Digital 2017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dirty="0">
                <a:ea typeface="Source Sans Pro" charset="0"/>
                <a:cs typeface="Source Sans Pro" charset="0"/>
              </a:rPr>
              <a:t>Categoría Proyecto de Datos Abiertos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dirty="0">
                <a:ea typeface="Source Sans Pro" charset="0"/>
                <a:cs typeface="Source Sans Pro" charset="0"/>
              </a:rPr>
              <a:t>  </a:t>
            </a:r>
            <a:br>
              <a:rPr lang="es-ES" altLang="es-ES" dirty="0">
                <a:ea typeface="Source Sans Pro" charset="0"/>
                <a:cs typeface="Source Sans Pro" charset="0"/>
              </a:rPr>
            </a:br>
            <a:endParaRPr lang="es-ES" altLang="es-ES" dirty="0">
              <a:ea typeface="Source Sans Pro" charset="0"/>
              <a:cs typeface="Source Sans Pro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dirty="0">
                <a:ea typeface="Source Sans Pro" charset="0"/>
                <a:cs typeface="Source Sans Pro" charset="0"/>
              </a:rPr>
              <a:t>Galardón  I+T GOB 2015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dirty="0">
                <a:ea typeface="Source Sans Pro" charset="0"/>
                <a:cs typeface="Source Sans Pro" charset="0"/>
              </a:rPr>
              <a:t>Categoría de Gobierno Estatal (Innovación Gubernamental).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dirty="0">
                <a:ea typeface="Source Sans Pro" charset="0"/>
                <a:cs typeface="Source Sans Pro" charset="0"/>
              </a:rPr>
              <a:t>  </a:t>
            </a:r>
            <a:br>
              <a:rPr lang="es-ES" altLang="es-ES" dirty="0">
                <a:ea typeface="Source Sans Pro" charset="0"/>
                <a:cs typeface="Source Sans Pro" charset="0"/>
              </a:rPr>
            </a:br>
            <a:endParaRPr lang="es-ES" altLang="es-ES" dirty="0">
              <a:ea typeface="Source Sans Pro" charset="0"/>
              <a:cs typeface="Source Sans Pro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dirty="0">
                <a:ea typeface="Source Sans Pro" charset="0"/>
                <a:cs typeface="Source Sans Pro" charset="0"/>
              </a:rPr>
              <a:t>Reconocimiento como Miembro de la Red México Abierto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dirty="0">
                <a:ea typeface="Source Sans Pro" charset="0"/>
                <a:cs typeface="Source Sans Pro" charset="0"/>
              </a:rPr>
              <a:t>Estrategia Digital Nacional 2017</a:t>
            </a:r>
          </a:p>
        </p:txBody>
      </p:sp>
      <p:pic>
        <p:nvPicPr>
          <p:cNvPr id="6" name="Picture 2" descr="u-GOB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310" y="1723734"/>
            <a:ext cx="2543175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Logo del sit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310" y="3452266"/>
            <a:ext cx="27051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lh3.googleusercontent.com/DI-D2D8DmJv-8sBtZvat5xr2KoxS2kVY7AllKonYoQAeRJA_JgTokAFzJ_ZYo9jugYRd9AOO3p6jmIoQ5tZyA0rDD7YuVsAbvmeFhz5KHAaBoHlMUcBrkCJM66047QUD1pXYvyV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310" y="4851752"/>
            <a:ext cx="27051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62252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r="2820"/>
          <a:stretch>
            <a:fillRect/>
          </a:stretch>
        </p:blipFill>
        <p:spPr>
          <a:xfrm>
            <a:off x="0" y="-13648"/>
            <a:ext cx="12192000" cy="6858000"/>
          </a:xfrm>
        </p:spPr>
      </p:pic>
      <p:sp>
        <p:nvSpPr>
          <p:cNvPr id="20" name="Rectangle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94000"/>
                  <a:lumOff val="6000"/>
                  <a:alpha val="87000"/>
                </a:schemeClr>
              </a:gs>
              <a:gs pos="100000">
                <a:schemeClr val="tx2">
                  <a:alpha val="86000"/>
                </a:schemeClr>
              </a:gs>
            </a:gsLst>
            <a:lin ang="2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9" name="Shape 1121"/>
          <p:cNvSpPr/>
          <p:nvPr/>
        </p:nvSpPr>
        <p:spPr>
          <a:xfrm>
            <a:off x="2279779" y="2518956"/>
            <a:ext cx="7479026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Roboto Black" charset="0"/>
                <a:ea typeface="Roboto Black" charset="0"/>
                <a:cs typeface="Roboto Black" charset="0"/>
              </a:rPr>
              <a:t>DIRECCIÓN GENERAL DE INNOVACIÓN Y GOBIERNO DIGITAL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279779" y="2437078"/>
            <a:ext cx="763244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79779" y="3678049"/>
            <a:ext cx="763244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3289" y="464120"/>
            <a:ext cx="1225420" cy="12254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9399" y="4232193"/>
            <a:ext cx="14732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8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_tradnl" dirty="0" smtClean="0"/>
              <a:t>Contenido</a:t>
            </a:r>
            <a:endParaRPr lang="es-ES_trad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_tradnl" dirty="0" smtClean="0">
                <a:latin typeface="+mn-lt"/>
              </a:rPr>
              <a:t>Proyecto </a:t>
            </a:r>
            <a:r>
              <a:rPr lang="es-ES_tradnl" dirty="0" smtClean="0">
                <a:solidFill>
                  <a:schemeClr val="accent1"/>
                </a:solidFill>
                <a:latin typeface="+mn-lt"/>
              </a:rPr>
              <a:t>Política de Datos Abiertos</a:t>
            </a:r>
            <a:endParaRPr lang="en-US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6" name="Marcador de texto 5"/>
          <p:cNvSpPr txBox="1">
            <a:spLocks/>
          </p:cNvSpPr>
          <p:nvPr/>
        </p:nvSpPr>
        <p:spPr>
          <a:xfrm>
            <a:off x="5575506" y="1864345"/>
            <a:ext cx="6284800" cy="39294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1800" dirty="0" smtClean="0">
                <a:latin typeface="+mn-lt"/>
              </a:rPr>
              <a:t>Objetivo</a:t>
            </a:r>
          </a:p>
          <a:p>
            <a:pPr marL="7429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sz="1800" dirty="0" smtClean="0">
                <a:latin typeface="+mn-lt"/>
              </a:rPr>
              <a:t>Objetivos específicos</a:t>
            </a:r>
            <a:endParaRPr lang="es-ES" sz="1800" dirty="0" smtClean="0">
              <a:latin typeface="+mn-lt"/>
            </a:endParaRPr>
          </a:p>
          <a:p>
            <a:pPr marL="7429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sz="1800" dirty="0" smtClean="0">
                <a:latin typeface="+mn-lt"/>
              </a:rPr>
              <a:t>Modelo de Gobernanza</a:t>
            </a:r>
          </a:p>
          <a:p>
            <a:pPr marL="7429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1800" dirty="0" smtClean="0">
                <a:latin typeface="+mn-lt"/>
              </a:rPr>
              <a:t>Impacto</a:t>
            </a:r>
          </a:p>
          <a:p>
            <a:pPr marL="7429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sz="1800" dirty="0" smtClean="0">
                <a:latin typeface="+mn-lt"/>
              </a:rPr>
              <a:t>Implementación</a:t>
            </a:r>
            <a:endParaRPr lang="es-ES" sz="1800" dirty="0">
              <a:latin typeface="+mn-lt"/>
            </a:endParaRPr>
          </a:p>
          <a:p>
            <a:pPr marL="7429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1800" dirty="0" smtClean="0">
                <a:latin typeface="+mn-lt"/>
              </a:rPr>
              <a:t>Especificaciones técnicas</a:t>
            </a:r>
          </a:p>
          <a:p>
            <a:pPr marL="7429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1800" dirty="0" smtClean="0">
                <a:latin typeface="+mn-lt"/>
              </a:rPr>
              <a:t>Modalidad del servicio</a:t>
            </a:r>
          </a:p>
          <a:p>
            <a:pPr marL="7429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_tradnl" sz="1800" dirty="0" smtClean="0">
                <a:latin typeface="+mn-lt"/>
              </a:rPr>
              <a:t>Proceso de publicación de datos</a:t>
            </a:r>
          </a:p>
          <a:p>
            <a:pPr marL="7429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_tradnl" sz="1800" dirty="0" smtClean="0">
                <a:latin typeface="+mn-lt"/>
              </a:rPr>
              <a:t>Existencia </a:t>
            </a:r>
            <a:r>
              <a:rPr lang="es-ES_tradnl" sz="1800" dirty="0">
                <a:latin typeface="+mn-lt"/>
              </a:rPr>
              <a:t>del proyecto en </a:t>
            </a:r>
            <a:r>
              <a:rPr lang="es-ES_tradnl" sz="1800" dirty="0" smtClean="0">
                <a:latin typeface="+mn-lt"/>
              </a:rPr>
              <a:t> instancias nacionales e internacionales </a:t>
            </a:r>
          </a:p>
          <a:p>
            <a:pPr marL="7429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_tradnl" sz="1800" dirty="0">
                <a:latin typeface="+mn-lt"/>
              </a:rPr>
              <a:t>Premios y </a:t>
            </a:r>
            <a:r>
              <a:rPr lang="es-ES_tradnl" sz="1800" dirty="0" smtClean="0">
                <a:latin typeface="+mn-lt"/>
              </a:rPr>
              <a:t>Reconocimientos</a:t>
            </a:r>
            <a:endParaRPr lang="es-ES_tradnl" sz="1800" dirty="0">
              <a:latin typeface="+mn-lt"/>
            </a:endParaRPr>
          </a:p>
          <a:p>
            <a:pPr marL="7429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s-ES" sz="2000" dirty="0" smtClean="0">
              <a:latin typeface="+mn-lt"/>
            </a:endParaRPr>
          </a:p>
          <a:p>
            <a:pPr marL="7429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s-ES" sz="2000" dirty="0" smtClean="0">
              <a:latin typeface="+mn-lt"/>
            </a:endParaRPr>
          </a:p>
        </p:txBody>
      </p:sp>
      <p:grpSp>
        <p:nvGrpSpPr>
          <p:cNvPr id="27" name="Group 4"/>
          <p:cNvGrpSpPr>
            <a:grpSpLocks noChangeAspect="1"/>
          </p:cNvGrpSpPr>
          <p:nvPr/>
        </p:nvGrpSpPr>
        <p:grpSpPr bwMode="auto">
          <a:xfrm rot="16200000">
            <a:off x="-82167" y="1790612"/>
            <a:ext cx="5149555" cy="4985221"/>
            <a:chOff x="0" y="-1"/>
            <a:chExt cx="3917" cy="3792"/>
          </a:xfrm>
        </p:grpSpPr>
        <p:grpSp>
          <p:nvGrpSpPr>
            <p:cNvPr id="28" name="Group 205"/>
            <p:cNvGrpSpPr>
              <a:grpSpLocks/>
            </p:cNvGrpSpPr>
            <p:nvPr/>
          </p:nvGrpSpPr>
          <p:grpSpPr bwMode="auto">
            <a:xfrm>
              <a:off x="0" y="-1"/>
              <a:ext cx="3917" cy="3792"/>
              <a:chOff x="0" y="-1"/>
              <a:chExt cx="3917" cy="3792"/>
            </a:xfrm>
          </p:grpSpPr>
          <p:sp>
            <p:nvSpPr>
              <p:cNvPr id="262" name="Freeform 5"/>
              <p:cNvSpPr>
                <a:spLocks/>
              </p:cNvSpPr>
              <p:nvPr/>
            </p:nvSpPr>
            <p:spPr bwMode="auto">
              <a:xfrm>
                <a:off x="0" y="-1"/>
                <a:ext cx="3375" cy="3281"/>
              </a:xfrm>
              <a:custGeom>
                <a:avLst/>
                <a:gdLst>
                  <a:gd name="T0" fmla="*/ 0 w 2670"/>
                  <a:gd name="T1" fmla="*/ 2233 h 2596"/>
                  <a:gd name="T2" fmla="*/ 1030 w 2670"/>
                  <a:gd name="T3" fmla="*/ 2596 h 2596"/>
                  <a:gd name="T4" fmla="*/ 2670 w 2670"/>
                  <a:gd name="T5" fmla="*/ 956 h 2596"/>
                  <a:gd name="T6" fmla="*/ 2362 w 2670"/>
                  <a:gd name="T7" fmla="*/ 0 h 2596"/>
                  <a:gd name="T8" fmla="*/ 0 w 2670"/>
                  <a:gd name="T9" fmla="*/ 0 h 2596"/>
                  <a:gd name="T10" fmla="*/ 0 w 2670"/>
                  <a:gd name="T11" fmla="*/ 2233 h 2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0" h="2596">
                    <a:moveTo>
                      <a:pt x="0" y="2233"/>
                    </a:moveTo>
                    <a:cubicBezTo>
                      <a:pt x="282" y="2460"/>
                      <a:pt x="640" y="2596"/>
                      <a:pt x="1030" y="2596"/>
                    </a:cubicBezTo>
                    <a:cubicBezTo>
                      <a:pt x="1936" y="2596"/>
                      <a:pt x="2670" y="1862"/>
                      <a:pt x="2670" y="956"/>
                    </a:cubicBezTo>
                    <a:cubicBezTo>
                      <a:pt x="2670" y="599"/>
                      <a:pt x="2556" y="269"/>
                      <a:pt x="236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33"/>
                      <a:pt x="0" y="2233"/>
                      <a:pt x="0" y="2233"/>
                    </a:cubicBezTo>
                  </a:path>
                </a:pathLst>
              </a:custGeom>
              <a:solidFill>
                <a:srgbClr val="A8C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63" name="Freeform 6"/>
              <p:cNvSpPr>
                <a:spLocks/>
              </p:cNvSpPr>
              <p:nvPr/>
            </p:nvSpPr>
            <p:spPr bwMode="auto">
              <a:xfrm>
                <a:off x="2047" y="2079"/>
                <a:ext cx="925" cy="907"/>
              </a:xfrm>
              <a:custGeom>
                <a:avLst/>
                <a:gdLst>
                  <a:gd name="T0" fmla="*/ 280 w 732"/>
                  <a:gd name="T1" fmla="*/ 692 h 717"/>
                  <a:gd name="T2" fmla="*/ 400 w 732"/>
                  <a:gd name="T3" fmla="*/ 685 h 717"/>
                  <a:gd name="T4" fmla="*/ 693 w 732"/>
                  <a:gd name="T5" fmla="*/ 417 h 717"/>
                  <a:gd name="T6" fmla="*/ 709 w 732"/>
                  <a:gd name="T7" fmla="*/ 299 h 717"/>
                  <a:gd name="T8" fmla="*/ 548 w 732"/>
                  <a:gd name="T9" fmla="*/ 42 h 717"/>
                  <a:gd name="T10" fmla="*/ 450 w 732"/>
                  <a:gd name="T11" fmla="*/ 29 h 717"/>
                  <a:gd name="T12" fmla="*/ 31 w 732"/>
                  <a:gd name="T13" fmla="*/ 412 h 717"/>
                  <a:gd name="T14" fmla="*/ 36 w 732"/>
                  <a:gd name="T15" fmla="*/ 511 h 717"/>
                  <a:gd name="T16" fmla="*/ 280 w 732"/>
                  <a:gd name="T17" fmla="*/ 692 h 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2" h="717">
                    <a:moveTo>
                      <a:pt x="280" y="692"/>
                    </a:moveTo>
                    <a:cubicBezTo>
                      <a:pt x="314" y="717"/>
                      <a:pt x="368" y="714"/>
                      <a:pt x="400" y="685"/>
                    </a:cubicBezTo>
                    <a:cubicBezTo>
                      <a:pt x="693" y="417"/>
                      <a:pt x="693" y="417"/>
                      <a:pt x="693" y="417"/>
                    </a:cubicBezTo>
                    <a:cubicBezTo>
                      <a:pt x="725" y="388"/>
                      <a:pt x="732" y="335"/>
                      <a:pt x="709" y="299"/>
                    </a:cubicBezTo>
                    <a:cubicBezTo>
                      <a:pt x="548" y="42"/>
                      <a:pt x="548" y="42"/>
                      <a:pt x="548" y="42"/>
                    </a:cubicBezTo>
                    <a:cubicBezTo>
                      <a:pt x="526" y="6"/>
                      <a:pt x="481" y="0"/>
                      <a:pt x="450" y="29"/>
                    </a:cubicBezTo>
                    <a:cubicBezTo>
                      <a:pt x="31" y="412"/>
                      <a:pt x="31" y="412"/>
                      <a:pt x="31" y="412"/>
                    </a:cubicBezTo>
                    <a:cubicBezTo>
                      <a:pt x="0" y="441"/>
                      <a:pt x="2" y="485"/>
                      <a:pt x="36" y="511"/>
                    </a:cubicBezTo>
                    <a:lnTo>
                      <a:pt x="280" y="692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64" name="Freeform 7"/>
              <p:cNvSpPr>
                <a:spLocks/>
              </p:cNvSpPr>
              <p:nvPr/>
            </p:nvSpPr>
            <p:spPr bwMode="auto">
              <a:xfrm>
                <a:off x="2076" y="2119"/>
                <a:ext cx="752" cy="750"/>
              </a:xfrm>
              <a:custGeom>
                <a:avLst/>
                <a:gdLst>
                  <a:gd name="T0" fmla="*/ 240 w 752"/>
                  <a:gd name="T1" fmla="*/ 144 h 750"/>
                  <a:gd name="T2" fmla="*/ 427 w 752"/>
                  <a:gd name="T3" fmla="*/ 429 h 750"/>
                  <a:gd name="T4" fmla="*/ 162 w 752"/>
                  <a:gd name="T5" fmla="*/ 216 h 750"/>
                  <a:gd name="T6" fmla="*/ 0 w 752"/>
                  <a:gd name="T7" fmla="*/ 362 h 750"/>
                  <a:gd name="T8" fmla="*/ 355 w 752"/>
                  <a:gd name="T9" fmla="*/ 750 h 750"/>
                  <a:gd name="T10" fmla="*/ 752 w 752"/>
                  <a:gd name="T11" fmla="*/ 386 h 750"/>
                  <a:gd name="T12" fmla="*/ 398 w 752"/>
                  <a:gd name="T13" fmla="*/ 0 h 750"/>
                  <a:gd name="T14" fmla="*/ 240 w 752"/>
                  <a:gd name="T15" fmla="*/ 144 h 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2" h="750">
                    <a:moveTo>
                      <a:pt x="240" y="144"/>
                    </a:moveTo>
                    <a:lnTo>
                      <a:pt x="427" y="429"/>
                    </a:lnTo>
                    <a:lnTo>
                      <a:pt x="162" y="216"/>
                    </a:lnTo>
                    <a:lnTo>
                      <a:pt x="0" y="362"/>
                    </a:lnTo>
                    <a:lnTo>
                      <a:pt x="355" y="750"/>
                    </a:lnTo>
                    <a:lnTo>
                      <a:pt x="752" y="386"/>
                    </a:lnTo>
                    <a:lnTo>
                      <a:pt x="398" y="0"/>
                    </a:lnTo>
                    <a:lnTo>
                      <a:pt x="240" y="144"/>
                    </a:lnTo>
                    <a:close/>
                  </a:path>
                </a:pathLst>
              </a:custGeom>
              <a:solidFill>
                <a:srgbClr val="344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65" name="Freeform 8"/>
              <p:cNvSpPr>
                <a:spLocks/>
              </p:cNvSpPr>
              <p:nvPr/>
            </p:nvSpPr>
            <p:spPr bwMode="auto">
              <a:xfrm>
                <a:off x="2798" y="587"/>
                <a:ext cx="569" cy="897"/>
              </a:xfrm>
              <a:custGeom>
                <a:avLst/>
                <a:gdLst>
                  <a:gd name="T0" fmla="*/ 374 w 450"/>
                  <a:gd name="T1" fmla="*/ 644 h 710"/>
                  <a:gd name="T2" fmla="*/ 450 w 450"/>
                  <a:gd name="T3" fmla="*/ 552 h 710"/>
                  <a:gd name="T4" fmla="*/ 450 w 450"/>
                  <a:gd name="T5" fmla="*/ 154 h 710"/>
                  <a:gd name="T6" fmla="*/ 374 w 450"/>
                  <a:gd name="T7" fmla="*/ 62 h 710"/>
                  <a:gd name="T8" fmla="*/ 76 w 450"/>
                  <a:gd name="T9" fmla="*/ 8 h 710"/>
                  <a:gd name="T10" fmla="*/ 0 w 450"/>
                  <a:gd name="T11" fmla="*/ 72 h 710"/>
                  <a:gd name="T12" fmla="*/ 0 w 450"/>
                  <a:gd name="T13" fmla="*/ 639 h 710"/>
                  <a:gd name="T14" fmla="*/ 76 w 450"/>
                  <a:gd name="T15" fmla="*/ 702 h 710"/>
                  <a:gd name="T16" fmla="*/ 374 w 450"/>
                  <a:gd name="T17" fmla="*/ 644 h 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0" h="710">
                    <a:moveTo>
                      <a:pt x="374" y="644"/>
                    </a:moveTo>
                    <a:cubicBezTo>
                      <a:pt x="416" y="636"/>
                      <a:pt x="450" y="594"/>
                      <a:pt x="450" y="552"/>
                    </a:cubicBezTo>
                    <a:cubicBezTo>
                      <a:pt x="450" y="154"/>
                      <a:pt x="450" y="154"/>
                      <a:pt x="450" y="154"/>
                    </a:cubicBezTo>
                    <a:cubicBezTo>
                      <a:pt x="450" y="111"/>
                      <a:pt x="416" y="70"/>
                      <a:pt x="374" y="62"/>
                    </a:cubicBezTo>
                    <a:cubicBezTo>
                      <a:pt x="76" y="8"/>
                      <a:pt x="76" y="8"/>
                      <a:pt x="76" y="8"/>
                    </a:cubicBezTo>
                    <a:cubicBezTo>
                      <a:pt x="34" y="0"/>
                      <a:pt x="0" y="29"/>
                      <a:pt x="0" y="72"/>
                    </a:cubicBezTo>
                    <a:cubicBezTo>
                      <a:pt x="0" y="639"/>
                      <a:pt x="0" y="639"/>
                      <a:pt x="0" y="639"/>
                    </a:cubicBezTo>
                    <a:cubicBezTo>
                      <a:pt x="0" y="681"/>
                      <a:pt x="34" y="710"/>
                      <a:pt x="76" y="702"/>
                    </a:cubicBezTo>
                    <a:lnTo>
                      <a:pt x="374" y="644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66" name="Freeform 9"/>
              <p:cNvSpPr>
                <a:spLocks/>
              </p:cNvSpPr>
              <p:nvPr/>
            </p:nvSpPr>
            <p:spPr bwMode="auto">
              <a:xfrm>
                <a:off x="2703" y="782"/>
                <a:ext cx="525" cy="540"/>
              </a:xfrm>
              <a:custGeom>
                <a:avLst/>
                <a:gdLst>
                  <a:gd name="T0" fmla="*/ 0 w 525"/>
                  <a:gd name="T1" fmla="*/ 215 h 540"/>
                  <a:gd name="T2" fmla="*/ 337 w 525"/>
                  <a:gd name="T3" fmla="*/ 270 h 540"/>
                  <a:gd name="T4" fmla="*/ 0 w 525"/>
                  <a:gd name="T5" fmla="*/ 322 h 540"/>
                  <a:gd name="T6" fmla="*/ 0 w 525"/>
                  <a:gd name="T7" fmla="*/ 540 h 540"/>
                  <a:gd name="T8" fmla="*/ 525 w 525"/>
                  <a:gd name="T9" fmla="*/ 540 h 540"/>
                  <a:gd name="T10" fmla="*/ 525 w 525"/>
                  <a:gd name="T11" fmla="*/ 0 h 540"/>
                  <a:gd name="T12" fmla="*/ 0 w 525"/>
                  <a:gd name="T13" fmla="*/ 0 h 540"/>
                  <a:gd name="T14" fmla="*/ 0 w 525"/>
                  <a:gd name="T15" fmla="*/ 215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5" h="540">
                    <a:moveTo>
                      <a:pt x="0" y="215"/>
                    </a:moveTo>
                    <a:lnTo>
                      <a:pt x="337" y="270"/>
                    </a:lnTo>
                    <a:lnTo>
                      <a:pt x="0" y="322"/>
                    </a:lnTo>
                    <a:lnTo>
                      <a:pt x="0" y="540"/>
                    </a:lnTo>
                    <a:lnTo>
                      <a:pt x="525" y="540"/>
                    </a:lnTo>
                    <a:lnTo>
                      <a:pt x="525" y="0"/>
                    </a:lnTo>
                    <a:lnTo>
                      <a:pt x="0" y="0"/>
                    </a:lnTo>
                    <a:lnTo>
                      <a:pt x="0" y="215"/>
                    </a:lnTo>
                    <a:close/>
                  </a:path>
                </a:pathLst>
              </a:custGeom>
              <a:solidFill>
                <a:srgbClr val="354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67" name="Freeform 10"/>
              <p:cNvSpPr>
                <a:spLocks/>
              </p:cNvSpPr>
              <p:nvPr/>
            </p:nvSpPr>
            <p:spPr bwMode="auto">
              <a:xfrm>
                <a:off x="344" y="2615"/>
                <a:ext cx="887" cy="671"/>
              </a:xfrm>
              <a:custGeom>
                <a:avLst/>
                <a:gdLst>
                  <a:gd name="T0" fmla="*/ 14 w 702"/>
                  <a:gd name="T1" fmla="*/ 376 h 531"/>
                  <a:gd name="T2" fmla="*/ 94 w 702"/>
                  <a:gd name="T3" fmla="*/ 465 h 531"/>
                  <a:gd name="T4" fmla="*/ 487 w 702"/>
                  <a:gd name="T5" fmla="*/ 525 h 531"/>
                  <a:gd name="T6" fmla="*/ 589 w 702"/>
                  <a:gd name="T7" fmla="*/ 463 h 531"/>
                  <a:gd name="T8" fmla="*/ 688 w 702"/>
                  <a:gd name="T9" fmla="*/ 177 h 531"/>
                  <a:gd name="T10" fmla="*/ 636 w 702"/>
                  <a:gd name="T11" fmla="*/ 92 h 531"/>
                  <a:gd name="T12" fmla="*/ 76 w 702"/>
                  <a:gd name="T13" fmla="*/ 6 h 531"/>
                  <a:gd name="T14" fmla="*/ 2 w 702"/>
                  <a:gd name="T15" fmla="*/ 73 h 531"/>
                  <a:gd name="T16" fmla="*/ 14 w 702"/>
                  <a:gd name="T17" fmla="*/ 376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2" h="531">
                    <a:moveTo>
                      <a:pt x="14" y="376"/>
                    </a:moveTo>
                    <a:cubicBezTo>
                      <a:pt x="15" y="418"/>
                      <a:pt x="51" y="459"/>
                      <a:pt x="94" y="465"/>
                    </a:cubicBezTo>
                    <a:cubicBezTo>
                      <a:pt x="487" y="525"/>
                      <a:pt x="487" y="525"/>
                      <a:pt x="487" y="525"/>
                    </a:cubicBezTo>
                    <a:cubicBezTo>
                      <a:pt x="529" y="531"/>
                      <a:pt x="575" y="503"/>
                      <a:pt x="589" y="463"/>
                    </a:cubicBezTo>
                    <a:cubicBezTo>
                      <a:pt x="688" y="177"/>
                      <a:pt x="688" y="177"/>
                      <a:pt x="688" y="177"/>
                    </a:cubicBezTo>
                    <a:cubicBezTo>
                      <a:pt x="702" y="137"/>
                      <a:pt x="678" y="98"/>
                      <a:pt x="636" y="92"/>
                    </a:cubicBezTo>
                    <a:cubicBezTo>
                      <a:pt x="76" y="6"/>
                      <a:pt x="76" y="6"/>
                      <a:pt x="76" y="6"/>
                    </a:cubicBezTo>
                    <a:cubicBezTo>
                      <a:pt x="33" y="0"/>
                      <a:pt x="0" y="30"/>
                      <a:pt x="2" y="73"/>
                    </a:cubicBezTo>
                    <a:lnTo>
                      <a:pt x="14" y="376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68" name="Freeform 11"/>
              <p:cNvSpPr>
                <a:spLocks/>
              </p:cNvSpPr>
              <p:nvPr/>
            </p:nvSpPr>
            <p:spPr bwMode="auto">
              <a:xfrm>
                <a:off x="446" y="2609"/>
                <a:ext cx="602" cy="532"/>
              </a:xfrm>
              <a:custGeom>
                <a:avLst/>
                <a:gdLst>
                  <a:gd name="T0" fmla="*/ 388 w 602"/>
                  <a:gd name="T1" fmla="*/ 49 h 532"/>
                  <a:gd name="T2" fmla="*/ 291 w 602"/>
                  <a:gd name="T3" fmla="*/ 330 h 532"/>
                  <a:gd name="T4" fmla="*/ 285 w 602"/>
                  <a:gd name="T5" fmla="*/ 33 h 532"/>
                  <a:gd name="T6" fmla="*/ 69 w 602"/>
                  <a:gd name="T7" fmla="*/ 0 h 532"/>
                  <a:gd name="T8" fmla="*/ 0 w 602"/>
                  <a:gd name="T9" fmla="*/ 451 h 532"/>
                  <a:gd name="T10" fmla="*/ 533 w 602"/>
                  <a:gd name="T11" fmla="*/ 532 h 532"/>
                  <a:gd name="T12" fmla="*/ 602 w 602"/>
                  <a:gd name="T13" fmla="*/ 81 h 532"/>
                  <a:gd name="T14" fmla="*/ 388 w 602"/>
                  <a:gd name="T15" fmla="*/ 49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2" h="532">
                    <a:moveTo>
                      <a:pt x="388" y="49"/>
                    </a:moveTo>
                    <a:lnTo>
                      <a:pt x="291" y="330"/>
                    </a:lnTo>
                    <a:lnTo>
                      <a:pt x="285" y="33"/>
                    </a:lnTo>
                    <a:lnTo>
                      <a:pt x="69" y="0"/>
                    </a:lnTo>
                    <a:lnTo>
                      <a:pt x="0" y="451"/>
                    </a:lnTo>
                    <a:lnTo>
                      <a:pt x="533" y="532"/>
                    </a:lnTo>
                    <a:lnTo>
                      <a:pt x="602" y="81"/>
                    </a:lnTo>
                    <a:lnTo>
                      <a:pt x="388" y="49"/>
                    </a:lnTo>
                    <a:close/>
                  </a:path>
                </a:pathLst>
              </a:custGeom>
              <a:solidFill>
                <a:srgbClr val="344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69" name="Freeform 12"/>
              <p:cNvSpPr>
                <a:spLocks/>
              </p:cNvSpPr>
              <p:nvPr/>
            </p:nvSpPr>
            <p:spPr bwMode="auto">
              <a:xfrm>
                <a:off x="200" y="3193"/>
                <a:ext cx="933" cy="598"/>
              </a:xfrm>
              <a:custGeom>
                <a:avLst/>
                <a:gdLst>
                  <a:gd name="T0" fmla="*/ 686 w 738"/>
                  <a:gd name="T1" fmla="*/ 149 h 473"/>
                  <a:gd name="T2" fmla="*/ 603 w 738"/>
                  <a:gd name="T3" fmla="*/ 68 h 473"/>
                  <a:gd name="T4" fmla="*/ 197 w 738"/>
                  <a:gd name="T5" fmla="*/ 6 h 473"/>
                  <a:gd name="T6" fmla="*/ 101 w 738"/>
                  <a:gd name="T7" fmla="*/ 62 h 473"/>
                  <a:gd name="T8" fmla="*/ 14 w 738"/>
                  <a:gd name="T9" fmla="*/ 289 h 473"/>
                  <a:gd name="T10" fmla="*/ 56 w 738"/>
                  <a:gd name="T11" fmla="*/ 378 h 473"/>
                  <a:gd name="T12" fmla="*/ 268 w 738"/>
                  <a:gd name="T13" fmla="*/ 449 h 473"/>
                  <a:gd name="T14" fmla="*/ 407 w 738"/>
                  <a:gd name="T15" fmla="*/ 472 h 473"/>
                  <a:gd name="T16" fmla="*/ 673 w 738"/>
                  <a:gd name="T17" fmla="*/ 473 h 473"/>
                  <a:gd name="T18" fmla="*/ 731 w 738"/>
                  <a:gd name="T19" fmla="*/ 403 h 473"/>
                  <a:gd name="T20" fmla="*/ 686 w 738"/>
                  <a:gd name="T21" fmla="*/ 149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38" h="473">
                    <a:moveTo>
                      <a:pt x="686" y="149"/>
                    </a:moveTo>
                    <a:cubicBezTo>
                      <a:pt x="679" y="110"/>
                      <a:pt x="641" y="74"/>
                      <a:pt x="603" y="68"/>
                    </a:cubicBezTo>
                    <a:cubicBezTo>
                      <a:pt x="197" y="6"/>
                      <a:pt x="197" y="6"/>
                      <a:pt x="197" y="6"/>
                    </a:cubicBezTo>
                    <a:cubicBezTo>
                      <a:pt x="158" y="0"/>
                      <a:pt x="115" y="26"/>
                      <a:pt x="101" y="62"/>
                    </a:cubicBezTo>
                    <a:cubicBezTo>
                      <a:pt x="14" y="289"/>
                      <a:pt x="14" y="289"/>
                      <a:pt x="14" y="289"/>
                    </a:cubicBezTo>
                    <a:cubicBezTo>
                      <a:pt x="0" y="326"/>
                      <a:pt x="19" y="366"/>
                      <a:pt x="56" y="378"/>
                    </a:cubicBezTo>
                    <a:cubicBezTo>
                      <a:pt x="268" y="449"/>
                      <a:pt x="268" y="449"/>
                      <a:pt x="268" y="449"/>
                    </a:cubicBezTo>
                    <a:cubicBezTo>
                      <a:pt x="305" y="462"/>
                      <a:pt x="368" y="472"/>
                      <a:pt x="407" y="472"/>
                    </a:cubicBezTo>
                    <a:cubicBezTo>
                      <a:pt x="673" y="473"/>
                      <a:pt x="673" y="473"/>
                      <a:pt x="673" y="473"/>
                    </a:cubicBezTo>
                    <a:cubicBezTo>
                      <a:pt x="712" y="473"/>
                      <a:pt x="738" y="442"/>
                      <a:pt x="731" y="403"/>
                    </a:cubicBezTo>
                    <a:lnTo>
                      <a:pt x="686" y="149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70" name="Freeform 13"/>
              <p:cNvSpPr>
                <a:spLocks/>
              </p:cNvSpPr>
              <p:nvPr/>
            </p:nvSpPr>
            <p:spPr bwMode="auto">
              <a:xfrm>
                <a:off x="200" y="3495"/>
                <a:ext cx="933" cy="296"/>
              </a:xfrm>
              <a:custGeom>
                <a:avLst/>
                <a:gdLst>
                  <a:gd name="T0" fmla="*/ 723 w 738"/>
                  <a:gd name="T1" fmla="*/ 118 h 234"/>
                  <a:gd name="T2" fmla="*/ 689 w 738"/>
                  <a:gd name="T3" fmla="*/ 128 h 234"/>
                  <a:gd name="T4" fmla="*/ 423 w 738"/>
                  <a:gd name="T5" fmla="*/ 127 h 234"/>
                  <a:gd name="T6" fmla="*/ 284 w 738"/>
                  <a:gd name="T7" fmla="*/ 104 h 234"/>
                  <a:gd name="T8" fmla="*/ 72 w 738"/>
                  <a:gd name="T9" fmla="*/ 34 h 234"/>
                  <a:gd name="T10" fmla="*/ 33 w 738"/>
                  <a:gd name="T11" fmla="*/ 0 h 234"/>
                  <a:gd name="T12" fmla="*/ 14 w 738"/>
                  <a:gd name="T13" fmla="*/ 50 h 234"/>
                  <a:gd name="T14" fmla="*/ 56 w 738"/>
                  <a:gd name="T15" fmla="*/ 139 h 234"/>
                  <a:gd name="T16" fmla="*/ 268 w 738"/>
                  <a:gd name="T17" fmla="*/ 210 h 234"/>
                  <a:gd name="T18" fmla="*/ 407 w 738"/>
                  <a:gd name="T19" fmla="*/ 233 h 234"/>
                  <a:gd name="T20" fmla="*/ 673 w 738"/>
                  <a:gd name="T21" fmla="*/ 234 h 234"/>
                  <a:gd name="T22" fmla="*/ 731 w 738"/>
                  <a:gd name="T23" fmla="*/ 164 h 234"/>
                  <a:gd name="T24" fmla="*/ 723 w 738"/>
                  <a:gd name="T25" fmla="*/ 118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8" h="234">
                    <a:moveTo>
                      <a:pt x="723" y="118"/>
                    </a:moveTo>
                    <a:cubicBezTo>
                      <a:pt x="714" y="124"/>
                      <a:pt x="702" y="128"/>
                      <a:pt x="689" y="128"/>
                    </a:cubicBezTo>
                    <a:cubicBezTo>
                      <a:pt x="423" y="127"/>
                      <a:pt x="423" y="127"/>
                      <a:pt x="423" y="127"/>
                    </a:cubicBezTo>
                    <a:cubicBezTo>
                      <a:pt x="384" y="127"/>
                      <a:pt x="322" y="117"/>
                      <a:pt x="284" y="104"/>
                    </a:cubicBezTo>
                    <a:cubicBezTo>
                      <a:pt x="72" y="34"/>
                      <a:pt x="72" y="34"/>
                      <a:pt x="72" y="34"/>
                    </a:cubicBezTo>
                    <a:cubicBezTo>
                      <a:pt x="54" y="28"/>
                      <a:pt x="41" y="15"/>
                      <a:pt x="33" y="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0" y="87"/>
                      <a:pt x="19" y="127"/>
                      <a:pt x="56" y="139"/>
                    </a:cubicBezTo>
                    <a:cubicBezTo>
                      <a:pt x="268" y="210"/>
                      <a:pt x="268" y="210"/>
                      <a:pt x="268" y="210"/>
                    </a:cubicBezTo>
                    <a:cubicBezTo>
                      <a:pt x="305" y="223"/>
                      <a:pt x="368" y="233"/>
                      <a:pt x="407" y="233"/>
                    </a:cubicBezTo>
                    <a:cubicBezTo>
                      <a:pt x="673" y="234"/>
                      <a:pt x="673" y="234"/>
                      <a:pt x="673" y="234"/>
                    </a:cubicBezTo>
                    <a:cubicBezTo>
                      <a:pt x="712" y="234"/>
                      <a:pt x="738" y="203"/>
                      <a:pt x="731" y="164"/>
                    </a:cubicBezTo>
                    <a:lnTo>
                      <a:pt x="723" y="118"/>
                    </a:lnTo>
                    <a:close/>
                  </a:path>
                </a:pathLst>
              </a:custGeom>
              <a:solidFill>
                <a:srgbClr val="774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71" name="Freeform 14"/>
              <p:cNvSpPr>
                <a:spLocks/>
              </p:cNvSpPr>
              <p:nvPr/>
            </p:nvSpPr>
            <p:spPr bwMode="auto">
              <a:xfrm>
                <a:off x="0" y="-1"/>
                <a:ext cx="3020" cy="2973"/>
              </a:xfrm>
              <a:custGeom>
                <a:avLst/>
                <a:gdLst>
                  <a:gd name="T0" fmla="*/ 0 w 2389"/>
                  <a:gd name="T1" fmla="*/ 0 h 2352"/>
                  <a:gd name="T2" fmla="*/ 0 w 2389"/>
                  <a:gd name="T3" fmla="*/ 1954 h 2352"/>
                  <a:gd name="T4" fmla="*/ 981 w 2389"/>
                  <a:gd name="T5" fmla="*/ 2352 h 2352"/>
                  <a:gd name="T6" fmla="*/ 2389 w 2389"/>
                  <a:gd name="T7" fmla="*/ 945 h 2352"/>
                  <a:gd name="T8" fmla="*/ 2024 w 2389"/>
                  <a:gd name="T9" fmla="*/ 0 h 2352"/>
                  <a:gd name="T10" fmla="*/ 0 w 2389"/>
                  <a:gd name="T11" fmla="*/ 0 h 2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89" h="2352">
                    <a:moveTo>
                      <a:pt x="0" y="0"/>
                    </a:moveTo>
                    <a:cubicBezTo>
                      <a:pt x="0" y="1954"/>
                      <a:pt x="0" y="1954"/>
                      <a:pt x="0" y="1954"/>
                    </a:cubicBezTo>
                    <a:cubicBezTo>
                      <a:pt x="254" y="2201"/>
                      <a:pt x="600" y="2352"/>
                      <a:pt x="981" y="2352"/>
                    </a:cubicBezTo>
                    <a:cubicBezTo>
                      <a:pt x="1759" y="2352"/>
                      <a:pt x="2389" y="1722"/>
                      <a:pt x="2389" y="945"/>
                    </a:cubicBezTo>
                    <a:cubicBezTo>
                      <a:pt x="2389" y="581"/>
                      <a:pt x="2251" y="249"/>
                      <a:pt x="2024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99DD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72" name="Freeform 15"/>
              <p:cNvSpPr>
                <a:spLocks/>
              </p:cNvSpPr>
              <p:nvPr/>
            </p:nvSpPr>
            <p:spPr bwMode="auto">
              <a:xfrm>
                <a:off x="0" y="-1"/>
                <a:ext cx="2970" cy="2922"/>
              </a:xfrm>
              <a:custGeom>
                <a:avLst/>
                <a:gdLst>
                  <a:gd name="T0" fmla="*/ 2349 w 2349"/>
                  <a:gd name="T1" fmla="*/ 945 h 2312"/>
                  <a:gd name="T2" fmla="*/ 1970 w 2349"/>
                  <a:gd name="T3" fmla="*/ 0 h 2312"/>
                  <a:gd name="T4" fmla="*/ 0 w 2349"/>
                  <a:gd name="T5" fmla="*/ 0 h 2312"/>
                  <a:gd name="T6" fmla="*/ 0 w 2349"/>
                  <a:gd name="T7" fmla="*/ 1897 h 2312"/>
                  <a:gd name="T8" fmla="*/ 981 w 2349"/>
                  <a:gd name="T9" fmla="*/ 2312 h 2312"/>
                  <a:gd name="T10" fmla="*/ 2349 w 2349"/>
                  <a:gd name="T11" fmla="*/ 945 h 2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49" h="2312">
                    <a:moveTo>
                      <a:pt x="2349" y="945"/>
                    </a:moveTo>
                    <a:cubicBezTo>
                      <a:pt x="2349" y="578"/>
                      <a:pt x="2204" y="245"/>
                      <a:pt x="197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897"/>
                      <a:pt x="0" y="1897"/>
                      <a:pt x="0" y="1897"/>
                    </a:cubicBezTo>
                    <a:cubicBezTo>
                      <a:pt x="249" y="2153"/>
                      <a:pt x="596" y="2312"/>
                      <a:pt x="981" y="2312"/>
                    </a:cubicBezTo>
                    <a:cubicBezTo>
                      <a:pt x="1736" y="2312"/>
                      <a:pt x="2349" y="1700"/>
                      <a:pt x="2349" y="945"/>
                    </a:cubicBezTo>
                  </a:path>
                </a:pathLst>
              </a:custGeom>
              <a:solidFill>
                <a:srgbClr val="45A0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73" name="Freeform 16"/>
              <p:cNvSpPr>
                <a:spLocks/>
              </p:cNvSpPr>
              <p:nvPr/>
            </p:nvSpPr>
            <p:spPr bwMode="auto">
              <a:xfrm>
                <a:off x="3367" y="539"/>
                <a:ext cx="550" cy="944"/>
              </a:xfrm>
              <a:custGeom>
                <a:avLst/>
                <a:gdLst>
                  <a:gd name="T0" fmla="*/ 68 w 435"/>
                  <a:gd name="T1" fmla="*/ 96 h 747"/>
                  <a:gd name="T2" fmla="*/ 0 w 435"/>
                  <a:gd name="T3" fmla="*/ 190 h 747"/>
                  <a:gd name="T4" fmla="*/ 0 w 435"/>
                  <a:gd name="T5" fmla="*/ 600 h 747"/>
                  <a:gd name="T6" fmla="*/ 70 w 435"/>
                  <a:gd name="T7" fmla="*/ 687 h 747"/>
                  <a:gd name="T8" fmla="*/ 307 w 435"/>
                  <a:gd name="T9" fmla="*/ 739 h 747"/>
                  <a:gd name="T10" fmla="*/ 389 w 435"/>
                  <a:gd name="T11" fmla="*/ 684 h 747"/>
                  <a:gd name="T12" fmla="*/ 427 w 435"/>
                  <a:gd name="T13" fmla="*/ 463 h 747"/>
                  <a:gd name="T14" fmla="*/ 429 w 435"/>
                  <a:gd name="T15" fmla="*/ 322 h 747"/>
                  <a:gd name="T16" fmla="*/ 390 w 435"/>
                  <a:gd name="T17" fmla="*/ 60 h 747"/>
                  <a:gd name="T18" fmla="*/ 312 w 435"/>
                  <a:gd name="T19" fmla="*/ 12 h 747"/>
                  <a:gd name="T20" fmla="*/ 68 w 435"/>
                  <a:gd name="T21" fmla="*/ 96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5" h="747">
                    <a:moveTo>
                      <a:pt x="68" y="96"/>
                    </a:moveTo>
                    <a:cubicBezTo>
                      <a:pt x="31" y="108"/>
                      <a:pt x="0" y="151"/>
                      <a:pt x="0" y="190"/>
                    </a:cubicBezTo>
                    <a:cubicBezTo>
                      <a:pt x="0" y="600"/>
                      <a:pt x="0" y="600"/>
                      <a:pt x="0" y="600"/>
                    </a:cubicBezTo>
                    <a:cubicBezTo>
                      <a:pt x="0" y="640"/>
                      <a:pt x="32" y="679"/>
                      <a:pt x="70" y="687"/>
                    </a:cubicBezTo>
                    <a:cubicBezTo>
                      <a:pt x="307" y="739"/>
                      <a:pt x="307" y="739"/>
                      <a:pt x="307" y="739"/>
                    </a:cubicBezTo>
                    <a:cubicBezTo>
                      <a:pt x="346" y="747"/>
                      <a:pt x="383" y="723"/>
                      <a:pt x="389" y="684"/>
                    </a:cubicBezTo>
                    <a:cubicBezTo>
                      <a:pt x="427" y="463"/>
                      <a:pt x="427" y="463"/>
                      <a:pt x="427" y="463"/>
                    </a:cubicBezTo>
                    <a:cubicBezTo>
                      <a:pt x="434" y="425"/>
                      <a:pt x="435" y="361"/>
                      <a:pt x="429" y="322"/>
                    </a:cubicBezTo>
                    <a:cubicBezTo>
                      <a:pt x="390" y="60"/>
                      <a:pt x="390" y="60"/>
                      <a:pt x="390" y="60"/>
                    </a:cubicBezTo>
                    <a:cubicBezTo>
                      <a:pt x="384" y="21"/>
                      <a:pt x="349" y="0"/>
                      <a:pt x="312" y="12"/>
                    </a:cubicBezTo>
                    <a:lnTo>
                      <a:pt x="68" y="96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74" name="Freeform 17"/>
              <p:cNvSpPr>
                <a:spLocks/>
              </p:cNvSpPr>
              <p:nvPr/>
            </p:nvSpPr>
            <p:spPr bwMode="auto">
              <a:xfrm>
                <a:off x="3688" y="537"/>
                <a:ext cx="227" cy="946"/>
              </a:xfrm>
              <a:custGeom>
                <a:avLst/>
                <a:gdLst>
                  <a:gd name="T0" fmla="*/ 13 w 180"/>
                  <a:gd name="T1" fmla="*/ 27 h 748"/>
                  <a:gd name="T2" fmla="*/ 28 w 180"/>
                  <a:gd name="T3" fmla="*/ 60 h 748"/>
                  <a:gd name="T4" fmla="*/ 67 w 180"/>
                  <a:gd name="T5" fmla="*/ 323 h 748"/>
                  <a:gd name="T6" fmla="*/ 65 w 180"/>
                  <a:gd name="T7" fmla="*/ 464 h 748"/>
                  <a:gd name="T8" fmla="*/ 27 w 180"/>
                  <a:gd name="T9" fmla="*/ 685 h 748"/>
                  <a:gd name="T10" fmla="*/ 0 w 180"/>
                  <a:gd name="T11" fmla="*/ 728 h 748"/>
                  <a:gd name="T12" fmla="*/ 52 w 180"/>
                  <a:gd name="T13" fmla="*/ 740 h 748"/>
                  <a:gd name="T14" fmla="*/ 134 w 180"/>
                  <a:gd name="T15" fmla="*/ 685 h 748"/>
                  <a:gd name="T16" fmla="*/ 172 w 180"/>
                  <a:gd name="T17" fmla="*/ 464 h 748"/>
                  <a:gd name="T18" fmla="*/ 174 w 180"/>
                  <a:gd name="T19" fmla="*/ 323 h 748"/>
                  <a:gd name="T20" fmla="*/ 135 w 180"/>
                  <a:gd name="T21" fmla="*/ 60 h 748"/>
                  <a:gd name="T22" fmla="*/ 57 w 180"/>
                  <a:gd name="T23" fmla="*/ 12 h 748"/>
                  <a:gd name="T24" fmla="*/ 13 w 180"/>
                  <a:gd name="T25" fmla="*/ 27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0" h="748">
                    <a:moveTo>
                      <a:pt x="13" y="27"/>
                    </a:moveTo>
                    <a:cubicBezTo>
                      <a:pt x="20" y="36"/>
                      <a:pt x="26" y="47"/>
                      <a:pt x="28" y="60"/>
                    </a:cubicBezTo>
                    <a:cubicBezTo>
                      <a:pt x="67" y="323"/>
                      <a:pt x="67" y="323"/>
                      <a:pt x="67" y="323"/>
                    </a:cubicBezTo>
                    <a:cubicBezTo>
                      <a:pt x="73" y="362"/>
                      <a:pt x="72" y="425"/>
                      <a:pt x="65" y="464"/>
                    </a:cubicBezTo>
                    <a:cubicBezTo>
                      <a:pt x="27" y="685"/>
                      <a:pt x="27" y="685"/>
                      <a:pt x="27" y="685"/>
                    </a:cubicBezTo>
                    <a:cubicBezTo>
                      <a:pt x="24" y="703"/>
                      <a:pt x="14" y="718"/>
                      <a:pt x="0" y="728"/>
                    </a:cubicBezTo>
                    <a:cubicBezTo>
                      <a:pt x="52" y="740"/>
                      <a:pt x="52" y="740"/>
                      <a:pt x="52" y="740"/>
                    </a:cubicBezTo>
                    <a:cubicBezTo>
                      <a:pt x="91" y="748"/>
                      <a:pt x="127" y="723"/>
                      <a:pt x="134" y="685"/>
                    </a:cubicBezTo>
                    <a:cubicBezTo>
                      <a:pt x="172" y="464"/>
                      <a:pt x="172" y="464"/>
                      <a:pt x="172" y="464"/>
                    </a:cubicBezTo>
                    <a:cubicBezTo>
                      <a:pt x="179" y="425"/>
                      <a:pt x="180" y="362"/>
                      <a:pt x="174" y="323"/>
                    </a:cubicBezTo>
                    <a:cubicBezTo>
                      <a:pt x="135" y="60"/>
                      <a:pt x="135" y="60"/>
                      <a:pt x="135" y="60"/>
                    </a:cubicBezTo>
                    <a:cubicBezTo>
                      <a:pt x="129" y="21"/>
                      <a:pt x="94" y="0"/>
                      <a:pt x="57" y="12"/>
                    </a:cubicBezTo>
                    <a:lnTo>
                      <a:pt x="13" y="27"/>
                    </a:lnTo>
                    <a:close/>
                  </a:path>
                </a:pathLst>
              </a:custGeom>
              <a:solidFill>
                <a:srgbClr val="774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75" name="Freeform 18"/>
              <p:cNvSpPr>
                <a:spLocks/>
              </p:cNvSpPr>
              <p:nvPr/>
            </p:nvSpPr>
            <p:spPr bwMode="auto">
              <a:xfrm>
                <a:off x="2496" y="2563"/>
                <a:ext cx="914" cy="852"/>
              </a:xfrm>
              <a:custGeom>
                <a:avLst/>
                <a:gdLst>
                  <a:gd name="T0" fmla="*/ 455 w 723"/>
                  <a:gd name="T1" fmla="*/ 19 h 674"/>
                  <a:gd name="T2" fmla="*/ 339 w 723"/>
                  <a:gd name="T3" fmla="*/ 33 h 674"/>
                  <a:gd name="T4" fmla="*/ 37 w 723"/>
                  <a:gd name="T5" fmla="*/ 310 h 674"/>
                  <a:gd name="T6" fmla="*/ 20 w 723"/>
                  <a:gd name="T7" fmla="*/ 420 h 674"/>
                  <a:gd name="T8" fmla="*/ 142 w 723"/>
                  <a:gd name="T9" fmla="*/ 630 h 674"/>
                  <a:gd name="T10" fmla="*/ 237 w 723"/>
                  <a:gd name="T11" fmla="*/ 653 h 674"/>
                  <a:gd name="T12" fmla="*/ 426 w 723"/>
                  <a:gd name="T13" fmla="*/ 533 h 674"/>
                  <a:gd name="T14" fmla="*/ 531 w 723"/>
                  <a:gd name="T15" fmla="*/ 439 h 674"/>
                  <a:gd name="T16" fmla="*/ 698 w 723"/>
                  <a:gd name="T17" fmla="*/ 233 h 674"/>
                  <a:gd name="T18" fmla="*/ 681 w 723"/>
                  <a:gd name="T19" fmla="*/ 143 h 674"/>
                  <a:gd name="T20" fmla="*/ 455 w 723"/>
                  <a:gd name="T21" fmla="*/ 19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3" h="674">
                    <a:moveTo>
                      <a:pt x="455" y="19"/>
                    </a:moveTo>
                    <a:cubicBezTo>
                      <a:pt x="420" y="0"/>
                      <a:pt x="368" y="6"/>
                      <a:pt x="339" y="33"/>
                    </a:cubicBezTo>
                    <a:cubicBezTo>
                      <a:pt x="37" y="310"/>
                      <a:pt x="37" y="310"/>
                      <a:pt x="37" y="310"/>
                    </a:cubicBezTo>
                    <a:cubicBezTo>
                      <a:pt x="8" y="336"/>
                      <a:pt x="0" y="386"/>
                      <a:pt x="20" y="420"/>
                    </a:cubicBezTo>
                    <a:cubicBezTo>
                      <a:pt x="142" y="630"/>
                      <a:pt x="142" y="630"/>
                      <a:pt x="142" y="630"/>
                    </a:cubicBezTo>
                    <a:cubicBezTo>
                      <a:pt x="161" y="664"/>
                      <a:pt x="204" y="674"/>
                      <a:pt x="237" y="653"/>
                    </a:cubicBezTo>
                    <a:cubicBezTo>
                      <a:pt x="426" y="533"/>
                      <a:pt x="426" y="533"/>
                      <a:pt x="426" y="533"/>
                    </a:cubicBezTo>
                    <a:cubicBezTo>
                      <a:pt x="459" y="511"/>
                      <a:pt x="506" y="469"/>
                      <a:pt x="531" y="439"/>
                    </a:cubicBezTo>
                    <a:cubicBezTo>
                      <a:pt x="698" y="233"/>
                      <a:pt x="698" y="233"/>
                      <a:pt x="698" y="233"/>
                    </a:cubicBezTo>
                    <a:cubicBezTo>
                      <a:pt x="723" y="202"/>
                      <a:pt x="715" y="162"/>
                      <a:pt x="681" y="143"/>
                    </a:cubicBezTo>
                    <a:lnTo>
                      <a:pt x="455" y="19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76" name="Freeform 19"/>
              <p:cNvSpPr>
                <a:spLocks/>
              </p:cNvSpPr>
              <p:nvPr/>
            </p:nvSpPr>
            <p:spPr bwMode="auto">
              <a:xfrm>
                <a:off x="2641" y="2716"/>
                <a:ext cx="769" cy="699"/>
              </a:xfrm>
              <a:custGeom>
                <a:avLst/>
                <a:gdLst>
                  <a:gd name="T0" fmla="*/ 525 w 608"/>
                  <a:gd name="T1" fmla="*/ 0 h 553"/>
                  <a:gd name="T2" fmla="*/ 511 w 608"/>
                  <a:gd name="T3" fmla="*/ 33 h 553"/>
                  <a:gd name="T4" fmla="*/ 344 w 608"/>
                  <a:gd name="T5" fmla="*/ 239 h 553"/>
                  <a:gd name="T6" fmla="*/ 239 w 608"/>
                  <a:gd name="T7" fmla="*/ 333 h 553"/>
                  <a:gd name="T8" fmla="*/ 50 w 608"/>
                  <a:gd name="T9" fmla="*/ 453 h 553"/>
                  <a:gd name="T10" fmla="*/ 0 w 608"/>
                  <a:gd name="T11" fmla="*/ 463 h 553"/>
                  <a:gd name="T12" fmla="*/ 27 w 608"/>
                  <a:gd name="T13" fmla="*/ 509 h 553"/>
                  <a:gd name="T14" fmla="*/ 122 w 608"/>
                  <a:gd name="T15" fmla="*/ 532 h 553"/>
                  <a:gd name="T16" fmla="*/ 311 w 608"/>
                  <a:gd name="T17" fmla="*/ 412 h 553"/>
                  <a:gd name="T18" fmla="*/ 416 w 608"/>
                  <a:gd name="T19" fmla="*/ 318 h 553"/>
                  <a:gd name="T20" fmla="*/ 583 w 608"/>
                  <a:gd name="T21" fmla="*/ 112 h 553"/>
                  <a:gd name="T22" fmla="*/ 566 w 608"/>
                  <a:gd name="T23" fmla="*/ 22 h 553"/>
                  <a:gd name="T24" fmla="*/ 525 w 608"/>
                  <a:gd name="T25" fmla="*/ 0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08" h="553">
                    <a:moveTo>
                      <a:pt x="525" y="0"/>
                    </a:moveTo>
                    <a:cubicBezTo>
                      <a:pt x="524" y="11"/>
                      <a:pt x="519" y="22"/>
                      <a:pt x="511" y="33"/>
                    </a:cubicBezTo>
                    <a:cubicBezTo>
                      <a:pt x="344" y="239"/>
                      <a:pt x="344" y="239"/>
                      <a:pt x="344" y="239"/>
                    </a:cubicBezTo>
                    <a:cubicBezTo>
                      <a:pt x="319" y="269"/>
                      <a:pt x="272" y="311"/>
                      <a:pt x="239" y="333"/>
                    </a:cubicBezTo>
                    <a:cubicBezTo>
                      <a:pt x="50" y="453"/>
                      <a:pt x="50" y="453"/>
                      <a:pt x="50" y="453"/>
                    </a:cubicBezTo>
                    <a:cubicBezTo>
                      <a:pt x="35" y="463"/>
                      <a:pt x="17" y="466"/>
                      <a:pt x="0" y="463"/>
                    </a:cubicBezTo>
                    <a:cubicBezTo>
                      <a:pt x="27" y="509"/>
                      <a:pt x="27" y="509"/>
                      <a:pt x="27" y="509"/>
                    </a:cubicBezTo>
                    <a:cubicBezTo>
                      <a:pt x="46" y="543"/>
                      <a:pt x="89" y="553"/>
                      <a:pt x="122" y="532"/>
                    </a:cubicBezTo>
                    <a:cubicBezTo>
                      <a:pt x="311" y="412"/>
                      <a:pt x="311" y="412"/>
                      <a:pt x="311" y="412"/>
                    </a:cubicBezTo>
                    <a:cubicBezTo>
                      <a:pt x="344" y="390"/>
                      <a:pt x="391" y="348"/>
                      <a:pt x="416" y="318"/>
                    </a:cubicBezTo>
                    <a:cubicBezTo>
                      <a:pt x="583" y="112"/>
                      <a:pt x="583" y="112"/>
                      <a:pt x="583" y="112"/>
                    </a:cubicBezTo>
                    <a:cubicBezTo>
                      <a:pt x="608" y="81"/>
                      <a:pt x="600" y="41"/>
                      <a:pt x="566" y="22"/>
                    </a:cubicBezTo>
                    <a:lnTo>
                      <a:pt x="525" y="0"/>
                    </a:lnTo>
                    <a:close/>
                  </a:path>
                </a:pathLst>
              </a:custGeom>
              <a:solidFill>
                <a:srgbClr val="774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77" name="Freeform 20"/>
              <p:cNvSpPr>
                <a:spLocks/>
              </p:cNvSpPr>
              <p:nvPr/>
            </p:nvSpPr>
            <p:spPr bwMode="auto">
              <a:xfrm>
                <a:off x="71" y="1748"/>
                <a:ext cx="1207" cy="915"/>
              </a:xfrm>
              <a:custGeom>
                <a:avLst/>
                <a:gdLst>
                  <a:gd name="T0" fmla="*/ 126 w 955"/>
                  <a:gd name="T1" fmla="*/ 2 h 724"/>
                  <a:gd name="T2" fmla="*/ 938 w 955"/>
                  <a:gd name="T3" fmla="*/ 158 h 724"/>
                  <a:gd name="T4" fmla="*/ 953 w 955"/>
                  <a:gd name="T5" fmla="*/ 180 h 724"/>
                  <a:gd name="T6" fmla="*/ 852 w 955"/>
                  <a:gd name="T7" fmla="*/ 707 h 724"/>
                  <a:gd name="T8" fmla="*/ 830 w 955"/>
                  <a:gd name="T9" fmla="*/ 722 h 724"/>
                  <a:gd name="T10" fmla="*/ 18 w 955"/>
                  <a:gd name="T11" fmla="*/ 566 h 724"/>
                  <a:gd name="T12" fmla="*/ 2 w 955"/>
                  <a:gd name="T13" fmla="*/ 544 h 724"/>
                  <a:gd name="T14" fmla="*/ 104 w 955"/>
                  <a:gd name="T15" fmla="*/ 17 h 724"/>
                  <a:gd name="T16" fmla="*/ 126 w 955"/>
                  <a:gd name="T17" fmla="*/ 2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5" h="724">
                    <a:moveTo>
                      <a:pt x="126" y="2"/>
                    </a:moveTo>
                    <a:cubicBezTo>
                      <a:pt x="938" y="158"/>
                      <a:pt x="938" y="158"/>
                      <a:pt x="938" y="158"/>
                    </a:cubicBezTo>
                    <a:cubicBezTo>
                      <a:pt x="949" y="160"/>
                      <a:pt x="955" y="170"/>
                      <a:pt x="953" y="180"/>
                    </a:cubicBezTo>
                    <a:cubicBezTo>
                      <a:pt x="852" y="707"/>
                      <a:pt x="852" y="707"/>
                      <a:pt x="852" y="707"/>
                    </a:cubicBezTo>
                    <a:cubicBezTo>
                      <a:pt x="850" y="717"/>
                      <a:pt x="840" y="724"/>
                      <a:pt x="830" y="722"/>
                    </a:cubicBezTo>
                    <a:cubicBezTo>
                      <a:pt x="18" y="566"/>
                      <a:pt x="18" y="566"/>
                      <a:pt x="18" y="566"/>
                    </a:cubicBezTo>
                    <a:cubicBezTo>
                      <a:pt x="7" y="564"/>
                      <a:pt x="0" y="554"/>
                      <a:pt x="2" y="544"/>
                    </a:cubicBezTo>
                    <a:cubicBezTo>
                      <a:pt x="104" y="17"/>
                      <a:pt x="104" y="17"/>
                      <a:pt x="104" y="17"/>
                    </a:cubicBezTo>
                    <a:cubicBezTo>
                      <a:pt x="106" y="7"/>
                      <a:pt x="116" y="0"/>
                      <a:pt x="126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78" name="Freeform 21"/>
              <p:cNvSpPr>
                <a:spLocks/>
              </p:cNvSpPr>
              <p:nvPr/>
            </p:nvSpPr>
            <p:spPr bwMode="auto">
              <a:xfrm>
                <a:off x="1144" y="2026"/>
                <a:ext cx="53" cy="47"/>
              </a:xfrm>
              <a:custGeom>
                <a:avLst/>
                <a:gdLst>
                  <a:gd name="T0" fmla="*/ 11 w 42"/>
                  <a:gd name="T1" fmla="*/ 1 h 37"/>
                  <a:gd name="T2" fmla="*/ 37 w 42"/>
                  <a:gd name="T3" fmla="*/ 6 h 37"/>
                  <a:gd name="T4" fmla="*/ 42 w 42"/>
                  <a:gd name="T5" fmla="*/ 12 h 37"/>
                  <a:gd name="T6" fmla="*/ 38 w 42"/>
                  <a:gd name="T7" fmla="*/ 32 h 37"/>
                  <a:gd name="T8" fmla="*/ 31 w 42"/>
                  <a:gd name="T9" fmla="*/ 36 h 37"/>
                  <a:gd name="T10" fmla="*/ 5 w 42"/>
                  <a:gd name="T11" fmla="*/ 31 h 37"/>
                  <a:gd name="T12" fmla="*/ 1 w 42"/>
                  <a:gd name="T13" fmla="*/ 25 h 37"/>
                  <a:gd name="T14" fmla="*/ 4 w 42"/>
                  <a:gd name="T15" fmla="*/ 5 h 37"/>
                  <a:gd name="T16" fmla="*/ 11 w 42"/>
                  <a:gd name="T17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37">
                    <a:moveTo>
                      <a:pt x="11" y="1"/>
                    </a:moveTo>
                    <a:cubicBezTo>
                      <a:pt x="37" y="6"/>
                      <a:pt x="37" y="6"/>
                      <a:pt x="37" y="6"/>
                    </a:cubicBezTo>
                    <a:cubicBezTo>
                      <a:pt x="40" y="6"/>
                      <a:pt x="42" y="9"/>
                      <a:pt x="42" y="1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7" y="35"/>
                      <a:pt x="34" y="37"/>
                      <a:pt x="31" y="36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2" y="31"/>
                      <a:pt x="0" y="28"/>
                      <a:pt x="1" y="2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2"/>
                      <a:pt x="8" y="0"/>
                      <a:pt x="11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79" name="Freeform 22"/>
              <p:cNvSpPr>
                <a:spLocks/>
              </p:cNvSpPr>
              <p:nvPr/>
            </p:nvSpPr>
            <p:spPr bwMode="auto">
              <a:xfrm>
                <a:off x="1133" y="2074"/>
                <a:ext cx="55" cy="57"/>
              </a:xfrm>
              <a:custGeom>
                <a:avLst/>
                <a:gdLst>
                  <a:gd name="T0" fmla="*/ 14 w 44"/>
                  <a:gd name="T1" fmla="*/ 0 h 45"/>
                  <a:gd name="T2" fmla="*/ 38 w 44"/>
                  <a:gd name="T3" fmla="*/ 5 h 45"/>
                  <a:gd name="T4" fmla="*/ 43 w 44"/>
                  <a:gd name="T5" fmla="*/ 13 h 45"/>
                  <a:gd name="T6" fmla="*/ 38 w 44"/>
                  <a:gd name="T7" fmla="*/ 39 h 45"/>
                  <a:gd name="T8" fmla="*/ 30 w 44"/>
                  <a:gd name="T9" fmla="*/ 44 h 45"/>
                  <a:gd name="T10" fmla="*/ 6 w 44"/>
                  <a:gd name="T11" fmla="*/ 40 h 45"/>
                  <a:gd name="T12" fmla="*/ 1 w 44"/>
                  <a:gd name="T13" fmla="*/ 32 h 45"/>
                  <a:gd name="T14" fmla="*/ 6 w 44"/>
                  <a:gd name="T15" fmla="*/ 6 h 45"/>
                  <a:gd name="T16" fmla="*/ 14 w 44"/>
                  <a:gd name="T1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45">
                    <a:moveTo>
                      <a:pt x="14" y="0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41" y="5"/>
                      <a:pt x="44" y="9"/>
                      <a:pt x="43" y="13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7" y="43"/>
                      <a:pt x="34" y="45"/>
                      <a:pt x="30" y="44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3" y="39"/>
                      <a:pt x="0" y="36"/>
                      <a:pt x="1" y="32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2"/>
                      <a:pt x="10" y="0"/>
                      <a:pt x="14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80" name="Freeform 23"/>
              <p:cNvSpPr>
                <a:spLocks/>
              </p:cNvSpPr>
              <p:nvPr/>
            </p:nvSpPr>
            <p:spPr bwMode="auto">
              <a:xfrm>
                <a:off x="1121" y="2132"/>
                <a:ext cx="56" cy="59"/>
              </a:xfrm>
              <a:custGeom>
                <a:avLst/>
                <a:gdLst>
                  <a:gd name="T0" fmla="*/ 14 w 44"/>
                  <a:gd name="T1" fmla="*/ 1 h 46"/>
                  <a:gd name="T2" fmla="*/ 38 w 44"/>
                  <a:gd name="T3" fmla="*/ 5 h 46"/>
                  <a:gd name="T4" fmla="*/ 43 w 44"/>
                  <a:gd name="T5" fmla="*/ 13 h 46"/>
                  <a:gd name="T6" fmla="*/ 38 w 44"/>
                  <a:gd name="T7" fmla="*/ 40 h 46"/>
                  <a:gd name="T8" fmla="*/ 30 w 44"/>
                  <a:gd name="T9" fmla="*/ 45 h 46"/>
                  <a:gd name="T10" fmla="*/ 6 w 44"/>
                  <a:gd name="T11" fmla="*/ 40 h 46"/>
                  <a:gd name="T12" fmla="*/ 1 w 44"/>
                  <a:gd name="T13" fmla="*/ 32 h 46"/>
                  <a:gd name="T14" fmla="*/ 6 w 44"/>
                  <a:gd name="T15" fmla="*/ 6 h 46"/>
                  <a:gd name="T16" fmla="*/ 14 w 44"/>
                  <a:gd name="T17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46">
                    <a:moveTo>
                      <a:pt x="14" y="1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42" y="6"/>
                      <a:pt x="44" y="10"/>
                      <a:pt x="43" y="13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8" y="43"/>
                      <a:pt x="34" y="46"/>
                      <a:pt x="30" y="45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3" y="40"/>
                      <a:pt x="0" y="36"/>
                      <a:pt x="1" y="32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2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81" name="Freeform 24"/>
              <p:cNvSpPr>
                <a:spLocks/>
              </p:cNvSpPr>
              <p:nvPr/>
            </p:nvSpPr>
            <p:spPr bwMode="auto">
              <a:xfrm>
                <a:off x="1111" y="2192"/>
                <a:ext cx="55" cy="57"/>
              </a:xfrm>
              <a:custGeom>
                <a:avLst/>
                <a:gdLst>
                  <a:gd name="T0" fmla="*/ 13 w 43"/>
                  <a:gd name="T1" fmla="*/ 0 h 45"/>
                  <a:gd name="T2" fmla="*/ 37 w 43"/>
                  <a:gd name="T3" fmla="*/ 5 h 45"/>
                  <a:gd name="T4" fmla="*/ 42 w 43"/>
                  <a:gd name="T5" fmla="*/ 13 h 45"/>
                  <a:gd name="T6" fmla="*/ 37 w 43"/>
                  <a:gd name="T7" fmla="*/ 39 h 45"/>
                  <a:gd name="T8" fmla="*/ 29 w 43"/>
                  <a:gd name="T9" fmla="*/ 44 h 45"/>
                  <a:gd name="T10" fmla="*/ 6 w 43"/>
                  <a:gd name="T11" fmla="*/ 40 h 45"/>
                  <a:gd name="T12" fmla="*/ 0 w 43"/>
                  <a:gd name="T13" fmla="*/ 32 h 45"/>
                  <a:gd name="T14" fmla="*/ 5 w 43"/>
                  <a:gd name="T15" fmla="*/ 6 h 45"/>
                  <a:gd name="T16" fmla="*/ 13 w 43"/>
                  <a:gd name="T1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45">
                    <a:moveTo>
                      <a:pt x="13" y="0"/>
                    </a:moveTo>
                    <a:cubicBezTo>
                      <a:pt x="37" y="5"/>
                      <a:pt x="37" y="5"/>
                      <a:pt x="37" y="5"/>
                    </a:cubicBezTo>
                    <a:cubicBezTo>
                      <a:pt x="41" y="5"/>
                      <a:pt x="43" y="9"/>
                      <a:pt x="42" y="13"/>
                    </a:cubicBezTo>
                    <a:cubicBezTo>
                      <a:pt x="37" y="39"/>
                      <a:pt x="37" y="39"/>
                      <a:pt x="37" y="39"/>
                    </a:cubicBezTo>
                    <a:cubicBezTo>
                      <a:pt x="37" y="43"/>
                      <a:pt x="33" y="45"/>
                      <a:pt x="29" y="44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" y="39"/>
                      <a:pt x="0" y="36"/>
                      <a:pt x="0" y="32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2"/>
                      <a:pt x="10" y="0"/>
                      <a:pt x="13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82" name="Freeform 25"/>
              <p:cNvSpPr>
                <a:spLocks/>
              </p:cNvSpPr>
              <p:nvPr/>
            </p:nvSpPr>
            <p:spPr bwMode="auto">
              <a:xfrm>
                <a:off x="1100" y="2250"/>
                <a:ext cx="54" cy="58"/>
              </a:xfrm>
              <a:custGeom>
                <a:avLst/>
                <a:gdLst>
                  <a:gd name="T0" fmla="*/ 13 w 43"/>
                  <a:gd name="T1" fmla="*/ 1 h 46"/>
                  <a:gd name="T2" fmla="*/ 37 w 43"/>
                  <a:gd name="T3" fmla="*/ 5 h 46"/>
                  <a:gd name="T4" fmla="*/ 42 w 43"/>
                  <a:gd name="T5" fmla="*/ 13 h 46"/>
                  <a:gd name="T6" fmla="*/ 37 w 43"/>
                  <a:gd name="T7" fmla="*/ 40 h 46"/>
                  <a:gd name="T8" fmla="*/ 29 w 43"/>
                  <a:gd name="T9" fmla="*/ 45 h 46"/>
                  <a:gd name="T10" fmla="*/ 6 w 43"/>
                  <a:gd name="T11" fmla="*/ 40 h 46"/>
                  <a:gd name="T12" fmla="*/ 0 w 43"/>
                  <a:gd name="T13" fmla="*/ 32 h 46"/>
                  <a:gd name="T14" fmla="*/ 5 w 43"/>
                  <a:gd name="T15" fmla="*/ 6 h 46"/>
                  <a:gd name="T16" fmla="*/ 13 w 43"/>
                  <a:gd name="T17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46">
                    <a:moveTo>
                      <a:pt x="13" y="1"/>
                    </a:moveTo>
                    <a:cubicBezTo>
                      <a:pt x="37" y="5"/>
                      <a:pt x="37" y="5"/>
                      <a:pt x="37" y="5"/>
                    </a:cubicBezTo>
                    <a:cubicBezTo>
                      <a:pt x="41" y="6"/>
                      <a:pt x="43" y="10"/>
                      <a:pt x="42" y="13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37" y="43"/>
                      <a:pt x="33" y="46"/>
                      <a:pt x="29" y="45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" y="40"/>
                      <a:pt x="0" y="36"/>
                      <a:pt x="0" y="32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2"/>
                      <a:pt x="10" y="0"/>
                      <a:pt x="13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83" name="Freeform 26"/>
              <p:cNvSpPr>
                <a:spLocks/>
              </p:cNvSpPr>
              <p:nvPr/>
            </p:nvSpPr>
            <p:spPr bwMode="auto">
              <a:xfrm>
                <a:off x="1089" y="2309"/>
                <a:ext cx="54" cy="57"/>
              </a:xfrm>
              <a:custGeom>
                <a:avLst/>
                <a:gdLst>
                  <a:gd name="T0" fmla="*/ 13 w 43"/>
                  <a:gd name="T1" fmla="*/ 0 h 45"/>
                  <a:gd name="T2" fmla="*/ 37 w 43"/>
                  <a:gd name="T3" fmla="*/ 5 h 45"/>
                  <a:gd name="T4" fmla="*/ 42 w 43"/>
                  <a:gd name="T5" fmla="*/ 13 h 45"/>
                  <a:gd name="T6" fmla="*/ 37 w 43"/>
                  <a:gd name="T7" fmla="*/ 39 h 45"/>
                  <a:gd name="T8" fmla="*/ 30 w 43"/>
                  <a:gd name="T9" fmla="*/ 44 h 45"/>
                  <a:gd name="T10" fmla="*/ 6 w 43"/>
                  <a:gd name="T11" fmla="*/ 40 h 45"/>
                  <a:gd name="T12" fmla="*/ 0 w 43"/>
                  <a:gd name="T13" fmla="*/ 32 h 45"/>
                  <a:gd name="T14" fmla="*/ 5 w 43"/>
                  <a:gd name="T15" fmla="*/ 6 h 45"/>
                  <a:gd name="T16" fmla="*/ 13 w 43"/>
                  <a:gd name="T1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45">
                    <a:moveTo>
                      <a:pt x="13" y="0"/>
                    </a:moveTo>
                    <a:cubicBezTo>
                      <a:pt x="37" y="5"/>
                      <a:pt x="37" y="5"/>
                      <a:pt x="37" y="5"/>
                    </a:cubicBezTo>
                    <a:cubicBezTo>
                      <a:pt x="41" y="5"/>
                      <a:pt x="43" y="9"/>
                      <a:pt x="42" y="13"/>
                    </a:cubicBezTo>
                    <a:cubicBezTo>
                      <a:pt x="37" y="39"/>
                      <a:pt x="37" y="39"/>
                      <a:pt x="37" y="39"/>
                    </a:cubicBezTo>
                    <a:cubicBezTo>
                      <a:pt x="37" y="43"/>
                      <a:pt x="33" y="45"/>
                      <a:pt x="30" y="44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" y="39"/>
                      <a:pt x="0" y="36"/>
                      <a:pt x="0" y="32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2"/>
                      <a:pt x="10" y="0"/>
                      <a:pt x="13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84" name="Freeform 27"/>
              <p:cNvSpPr>
                <a:spLocks/>
              </p:cNvSpPr>
              <p:nvPr/>
            </p:nvSpPr>
            <p:spPr bwMode="auto">
              <a:xfrm>
                <a:off x="1086" y="2015"/>
                <a:ext cx="53" cy="47"/>
              </a:xfrm>
              <a:custGeom>
                <a:avLst/>
                <a:gdLst>
                  <a:gd name="T0" fmla="*/ 11 w 42"/>
                  <a:gd name="T1" fmla="*/ 1 h 37"/>
                  <a:gd name="T2" fmla="*/ 37 w 42"/>
                  <a:gd name="T3" fmla="*/ 6 h 37"/>
                  <a:gd name="T4" fmla="*/ 41 w 42"/>
                  <a:gd name="T5" fmla="*/ 12 h 37"/>
                  <a:gd name="T6" fmla="*/ 37 w 42"/>
                  <a:gd name="T7" fmla="*/ 32 h 37"/>
                  <a:gd name="T8" fmla="*/ 31 w 42"/>
                  <a:gd name="T9" fmla="*/ 36 h 37"/>
                  <a:gd name="T10" fmla="*/ 5 w 42"/>
                  <a:gd name="T11" fmla="*/ 31 h 37"/>
                  <a:gd name="T12" fmla="*/ 0 w 42"/>
                  <a:gd name="T13" fmla="*/ 25 h 37"/>
                  <a:gd name="T14" fmla="*/ 4 w 42"/>
                  <a:gd name="T15" fmla="*/ 5 h 37"/>
                  <a:gd name="T16" fmla="*/ 11 w 42"/>
                  <a:gd name="T17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37">
                    <a:moveTo>
                      <a:pt x="11" y="1"/>
                    </a:moveTo>
                    <a:cubicBezTo>
                      <a:pt x="37" y="6"/>
                      <a:pt x="37" y="6"/>
                      <a:pt x="37" y="6"/>
                    </a:cubicBezTo>
                    <a:cubicBezTo>
                      <a:pt x="40" y="7"/>
                      <a:pt x="42" y="9"/>
                      <a:pt x="41" y="12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7" y="35"/>
                      <a:pt x="34" y="37"/>
                      <a:pt x="31" y="36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2" y="31"/>
                      <a:pt x="0" y="28"/>
                      <a:pt x="0" y="2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2"/>
                      <a:pt x="8" y="0"/>
                      <a:pt x="11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85" name="Freeform 28"/>
              <p:cNvSpPr>
                <a:spLocks/>
              </p:cNvSpPr>
              <p:nvPr/>
            </p:nvSpPr>
            <p:spPr bwMode="auto">
              <a:xfrm>
                <a:off x="1020" y="2052"/>
                <a:ext cx="110" cy="68"/>
              </a:xfrm>
              <a:custGeom>
                <a:avLst/>
                <a:gdLst>
                  <a:gd name="T0" fmla="*/ 14 w 87"/>
                  <a:gd name="T1" fmla="*/ 1 h 54"/>
                  <a:gd name="T2" fmla="*/ 80 w 87"/>
                  <a:gd name="T3" fmla="*/ 14 h 54"/>
                  <a:gd name="T4" fmla="*/ 86 w 87"/>
                  <a:gd name="T5" fmla="*/ 22 h 54"/>
                  <a:gd name="T6" fmla="*/ 81 w 87"/>
                  <a:gd name="T7" fmla="*/ 48 h 54"/>
                  <a:gd name="T8" fmla="*/ 72 w 87"/>
                  <a:gd name="T9" fmla="*/ 53 h 54"/>
                  <a:gd name="T10" fmla="*/ 7 w 87"/>
                  <a:gd name="T11" fmla="*/ 41 h 54"/>
                  <a:gd name="T12" fmla="*/ 1 w 87"/>
                  <a:gd name="T13" fmla="*/ 32 h 54"/>
                  <a:gd name="T14" fmla="*/ 6 w 87"/>
                  <a:gd name="T15" fmla="*/ 7 h 54"/>
                  <a:gd name="T16" fmla="*/ 14 w 87"/>
                  <a:gd name="T17" fmla="*/ 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54">
                    <a:moveTo>
                      <a:pt x="14" y="1"/>
                    </a:moveTo>
                    <a:cubicBezTo>
                      <a:pt x="80" y="14"/>
                      <a:pt x="80" y="14"/>
                      <a:pt x="80" y="14"/>
                    </a:cubicBezTo>
                    <a:cubicBezTo>
                      <a:pt x="84" y="15"/>
                      <a:pt x="87" y="18"/>
                      <a:pt x="86" y="22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0" y="52"/>
                      <a:pt x="76" y="54"/>
                      <a:pt x="72" y="53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3" y="40"/>
                      <a:pt x="0" y="36"/>
                      <a:pt x="1" y="32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3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86" name="Freeform 29"/>
              <p:cNvSpPr>
                <a:spLocks/>
              </p:cNvSpPr>
              <p:nvPr/>
            </p:nvSpPr>
            <p:spPr bwMode="auto">
              <a:xfrm>
                <a:off x="1047" y="2119"/>
                <a:ext cx="72" cy="60"/>
              </a:xfrm>
              <a:custGeom>
                <a:avLst/>
                <a:gdLst>
                  <a:gd name="T0" fmla="*/ 15 w 57"/>
                  <a:gd name="T1" fmla="*/ 0 h 48"/>
                  <a:gd name="T2" fmla="*/ 50 w 57"/>
                  <a:gd name="T3" fmla="*/ 7 h 48"/>
                  <a:gd name="T4" fmla="*/ 56 w 57"/>
                  <a:gd name="T5" fmla="*/ 16 h 48"/>
                  <a:gd name="T6" fmla="*/ 51 w 57"/>
                  <a:gd name="T7" fmla="*/ 41 h 48"/>
                  <a:gd name="T8" fmla="*/ 43 w 57"/>
                  <a:gd name="T9" fmla="*/ 47 h 48"/>
                  <a:gd name="T10" fmla="*/ 7 w 57"/>
                  <a:gd name="T11" fmla="*/ 40 h 48"/>
                  <a:gd name="T12" fmla="*/ 1 w 57"/>
                  <a:gd name="T13" fmla="*/ 32 h 48"/>
                  <a:gd name="T14" fmla="*/ 6 w 57"/>
                  <a:gd name="T15" fmla="*/ 6 h 48"/>
                  <a:gd name="T16" fmla="*/ 15 w 57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48">
                    <a:moveTo>
                      <a:pt x="15" y="0"/>
                    </a:moveTo>
                    <a:cubicBezTo>
                      <a:pt x="50" y="7"/>
                      <a:pt x="50" y="7"/>
                      <a:pt x="50" y="7"/>
                    </a:cubicBezTo>
                    <a:cubicBezTo>
                      <a:pt x="54" y="8"/>
                      <a:pt x="57" y="12"/>
                      <a:pt x="56" y="16"/>
                    </a:cubicBezTo>
                    <a:cubicBezTo>
                      <a:pt x="51" y="41"/>
                      <a:pt x="51" y="41"/>
                      <a:pt x="51" y="41"/>
                    </a:cubicBezTo>
                    <a:cubicBezTo>
                      <a:pt x="50" y="45"/>
                      <a:pt x="46" y="48"/>
                      <a:pt x="43" y="47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3" y="39"/>
                      <a:pt x="0" y="36"/>
                      <a:pt x="1" y="32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2"/>
                      <a:pt x="11" y="0"/>
                      <a:pt x="15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87" name="Freeform 30"/>
              <p:cNvSpPr>
                <a:spLocks/>
              </p:cNvSpPr>
              <p:nvPr/>
            </p:nvSpPr>
            <p:spPr bwMode="auto">
              <a:xfrm>
                <a:off x="991" y="2168"/>
                <a:ext cx="116" cy="69"/>
              </a:xfrm>
              <a:custGeom>
                <a:avLst/>
                <a:gdLst>
                  <a:gd name="T0" fmla="*/ 14 w 92"/>
                  <a:gd name="T1" fmla="*/ 1 h 55"/>
                  <a:gd name="T2" fmla="*/ 85 w 92"/>
                  <a:gd name="T3" fmla="*/ 15 h 55"/>
                  <a:gd name="T4" fmla="*/ 91 w 92"/>
                  <a:gd name="T5" fmla="*/ 23 h 55"/>
                  <a:gd name="T6" fmla="*/ 86 w 92"/>
                  <a:gd name="T7" fmla="*/ 49 h 55"/>
                  <a:gd name="T8" fmla="*/ 78 w 92"/>
                  <a:gd name="T9" fmla="*/ 54 h 55"/>
                  <a:gd name="T10" fmla="*/ 7 w 92"/>
                  <a:gd name="T11" fmla="*/ 41 h 55"/>
                  <a:gd name="T12" fmla="*/ 1 w 92"/>
                  <a:gd name="T13" fmla="*/ 32 h 55"/>
                  <a:gd name="T14" fmla="*/ 6 w 92"/>
                  <a:gd name="T15" fmla="*/ 7 h 55"/>
                  <a:gd name="T16" fmla="*/ 14 w 92"/>
                  <a:gd name="T17" fmla="*/ 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55">
                    <a:moveTo>
                      <a:pt x="14" y="1"/>
                    </a:moveTo>
                    <a:cubicBezTo>
                      <a:pt x="85" y="15"/>
                      <a:pt x="85" y="15"/>
                      <a:pt x="85" y="15"/>
                    </a:cubicBezTo>
                    <a:cubicBezTo>
                      <a:pt x="89" y="16"/>
                      <a:pt x="92" y="19"/>
                      <a:pt x="91" y="23"/>
                    </a:cubicBezTo>
                    <a:cubicBezTo>
                      <a:pt x="86" y="49"/>
                      <a:pt x="86" y="49"/>
                      <a:pt x="86" y="49"/>
                    </a:cubicBezTo>
                    <a:cubicBezTo>
                      <a:pt x="85" y="53"/>
                      <a:pt x="81" y="55"/>
                      <a:pt x="78" y="54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3" y="40"/>
                      <a:pt x="0" y="36"/>
                      <a:pt x="1" y="32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3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88" name="Freeform 31"/>
              <p:cNvSpPr>
                <a:spLocks/>
              </p:cNvSpPr>
              <p:nvPr/>
            </p:nvSpPr>
            <p:spPr bwMode="auto">
              <a:xfrm>
                <a:off x="1040" y="2239"/>
                <a:ext cx="56" cy="58"/>
              </a:xfrm>
              <a:custGeom>
                <a:avLst/>
                <a:gdLst>
                  <a:gd name="T0" fmla="*/ 14 w 44"/>
                  <a:gd name="T1" fmla="*/ 1 h 46"/>
                  <a:gd name="T2" fmla="*/ 38 w 44"/>
                  <a:gd name="T3" fmla="*/ 5 h 46"/>
                  <a:gd name="T4" fmla="*/ 43 w 44"/>
                  <a:gd name="T5" fmla="*/ 13 h 46"/>
                  <a:gd name="T6" fmla="*/ 38 w 44"/>
                  <a:gd name="T7" fmla="*/ 40 h 46"/>
                  <a:gd name="T8" fmla="*/ 30 w 44"/>
                  <a:gd name="T9" fmla="*/ 45 h 46"/>
                  <a:gd name="T10" fmla="*/ 6 w 44"/>
                  <a:gd name="T11" fmla="*/ 40 h 46"/>
                  <a:gd name="T12" fmla="*/ 1 w 44"/>
                  <a:gd name="T13" fmla="*/ 33 h 46"/>
                  <a:gd name="T14" fmla="*/ 6 w 44"/>
                  <a:gd name="T15" fmla="*/ 6 h 46"/>
                  <a:gd name="T16" fmla="*/ 14 w 44"/>
                  <a:gd name="T17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46">
                    <a:moveTo>
                      <a:pt x="14" y="1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41" y="6"/>
                      <a:pt x="44" y="10"/>
                      <a:pt x="43" y="13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7" y="43"/>
                      <a:pt x="34" y="46"/>
                      <a:pt x="30" y="45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3" y="40"/>
                      <a:pt x="0" y="36"/>
                      <a:pt x="1" y="33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3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89" name="Freeform 32"/>
              <p:cNvSpPr>
                <a:spLocks/>
              </p:cNvSpPr>
              <p:nvPr/>
            </p:nvSpPr>
            <p:spPr bwMode="auto">
              <a:xfrm>
                <a:off x="1029" y="2298"/>
                <a:ext cx="56" cy="57"/>
              </a:xfrm>
              <a:custGeom>
                <a:avLst/>
                <a:gdLst>
                  <a:gd name="T0" fmla="*/ 14 w 44"/>
                  <a:gd name="T1" fmla="*/ 0 h 45"/>
                  <a:gd name="T2" fmla="*/ 38 w 44"/>
                  <a:gd name="T3" fmla="*/ 5 h 45"/>
                  <a:gd name="T4" fmla="*/ 43 w 44"/>
                  <a:gd name="T5" fmla="*/ 13 h 45"/>
                  <a:gd name="T6" fmla="*/ 38 w 44"/>
                  <a:gd name="T7" fmla="*/ 39 h 45"/>
                  <a:gd name="T8" fmla="*/ 30 w 44"/>
                  <a:gd name="T9" fmla="*/ 45 h 45"/>
                  <a:gd name="T10" fmla="*/ 6 w 44"/>
                  <a:gd name="T11" fmla="*/ 40 h 45"/>
                  <a:gd name="T12" fmla="*/ 1 w 44"/>
                  <a:gd name="T13" fmla="*/ 32 h 45"/>
                  <a:gd name="T14" fmla="*/ 6 w 44"/>
                  <a:gd name="T15" fmla="*/ 6 h 45"/>
                  <a:gd name="T16" fmla="*/ 14 w 44"/>
                  <a:gd name="T1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45">
                    <a:moveTo>
                      <a:pt x="14" y="0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41" y="6"/>
                      <a:pt x="44" y="9"/>
                      <a:pt x="43" y="13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7" y="43"/>
                      <a:pt x="34" y="45"/>
                      <a:pt x="30" y="45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3" y="39"/>
                      <a:pt x="0" y="36"/>
                      <a:pt x="1" y="32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2"/>
                      <a:pt x="10" y="0"/>
                      <a:pt x="14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90" name="Freeform 33"/>
              <p:cNvSpPr>
                <a:spLocks/>
              </p:cNvSpPr>
              <p:nvPr/>
            </p:nvSpPr>
            <p:spPr bwMode="auto">
              <a:xfrm>
                <a:off x="1032" y="2005"/>
                <a:ext cx="48" cy="45"/>
              </a:xfrm>
              <a:custGeom>
                <a:avLst/>
                <a:gdLst>
                  <a:gd name="T0" fmla="*/ 11 w 38"/>
                  <a:gd name="T1" fmla="*/ 1 h 36"/>
                  <a:gd name="T2" fmla="*/ 34 w 38"/>
                  <a:gd name="T3" fmla="*/ 5 h 36"/>
                  <a:gd name="T4" fmla="*/ 38 w 38"/>
                  <a:gd name="T5" fmla="*/ 11 h 36"/>
                  <a:gd name="T6" fmla="*/ 34 w 38"/>
                  <a:gd name="T7" fmla="*/ 31 h 36"/>
                  <a:gd name="T8" fmla="*/ 28 w 38"/>
                  <a:gd name="T9" fmla="*/ 35 h 36"/>
                  <a:gd name="T10" fmla="*/ 5 w 38"/>
                  <a:gd name="T11" fmla="*/ 31 h 36"/>
                  <a:gd name="T12" fmla="*/ 1 w 38"/>
                  <a:gd name="T13" fmla="*/ 25 h 36"/>
                  <a:gd name="T14" fmla="*/ 4 w 38"/>
                  <a:gd name="T15" fmla="*/ 5 h 36"/>
                  <a:gd name="T16" fmla="*/ 11 w 38"/>
                  <a:gd name="T17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6">
                    <a:moveTo>
                      <a:pt x="11" y="1"/>
                    </a:moveTo>
                    <a:cubicBezTo>
                      <a:pt x="34" y="5"/>
                      <a:pt x="34" y="5"/>
                      <a:pt x="34" y="5"/>
                    </a:cubicBezTo>
                    <a:cubicBezTo>
                      <a:pt x="37" y="6"/>
                      <a:pt x="38" y="9"/>
                      <a:pt x="38" y="1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34"/>
                      <a:pt x="31" y="36"/>
                      <a:pt x="28" y="35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2" y="30"/>
                      <a:pt x="0" y="28"/>
                      <a:pt x="1" y="2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2"/>
                      <a:pt x="8" y="0"/>
                      <a:pt x="11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91" name="Freeform 34"/>
              <p:cNvSpPr>
                <a:spLocks/>
              </p:cNvSpPr>
              <p:nvPr/>
            </p:nvSpPr>
            <p:spPr bwMode="auto">
              <a:xfrm>
                <a:off x="977" y="1995"/>
                <a:ext cx="48" cy="45"/>
              </a:xfrm>
              <a:custGeom>
                <a:avLst/>
                <a:gdLst>
                  <a:gd name="T0" fmla="*/ 10 w 38"/>
                  <a:gd name="T1" fmla="*/ 0 h 36"/>
                  <a:gd name="T2" fmla="*/ 33 w 38"/>
                  <a:gd name="T3" fmla="*/ 5 h 36"/>
                  <a:gd name="T4" fmla="*/ 37 w 38"/>
                  <a:gd name="T5" fmla="*/ 11 h 36"/>
                  <a:gd name="T6" fmla="*/ 34 w 38"/>
                  <a:gd name="T7" fmla="*/ 31 h 36"/>
                  <a:gd name="T8" fmla="*/ 27 w 38"/>
                  <a:gd name="T9" fmla="*/ 35 h 36"/>
                  <a:gd name="T10" fmla="*/ 5 w 38"/>
                  <a:gd name="T11" fmla="*/ 31 h 36"/>
                  <a:gd name="T12" fmla="*/ 0 w 38"/>
                  <a:gd name="T13" fmla="*/ 24 h 36"/>
                  <a:gd name="T14" fmla="*/ 4 w 38"/>
                  <a:gd name="T15" fmla="*/ 5 h 36"/>
                  <a:gd name="T16" fmla="*/ 10 w 38"/>
                  <a:gd name="T1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6">
                    <a:moveTo>
                      <a:pt x="10" y="0"/>
                    </a:moveTo>
                    <a:cubicBezTo>
                      <a:pt x="33" y="5"/>
                      <a:pt x="33" y="5"/>
                      <a:pt x="33" y="5"/>
                    </a:cubicBezTo>
                    <a:cubicBezTo>
                      <a:pt x="36" y="5"/>
                      <a:pt x="38" y="8"/>
                      <a:pt x="37" y="1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3" y="34"/>
                      <a:pt x="30" y="36"/>
                      <a:pt x="27" y="35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2" y="30"/>
                      <a:pt x="0" y="27"/>
                      <a:pt x="0" y="2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2"/>
                      <a:pt x="7" y="0"/>
                      <a:pt x="10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92" name="Freeform 35"/>
              <p:cNvSpPr>
                <a:spLocks/>
              </p:cNvSpPr>
              <p:nvPr/>
            </p:nvSpPr>
            <p:spPr bwMode="auto">
              <a:xfrm>
                <a:off x="922" y="1983"/>
                <a:ext cx="48" cy="46"/>
              </a:xfrm>
              <a:custGeom>
                <a:avLst/>
                <a:gdLst>
                  <a:gd name="T0" fmla="*/ 11 w 38"/>
                  <a:gd name="T1" fmla="*/ 1 h 36"/>
                  <a:gd name="T2" fmla="*/ 34 w 38"/>
                  <a:gd name="T3" fmla="*/ 5 h 36"/>
                  <a:gd name="T4" fmla="*/ 38 w 38"/>
                  <a:gd name="T5" fmla="*/ 12 h 36"/>
                  <a:gd name="T6" fmla="*/ 34 w 38"/>
                  <a:gd name="T7" fmla="*/ 31 h 36"/>
                  <a:gd name="T8" fmla="*/ 28 w 38"/>
                  <a:gd name="T9" fmla="*/ 36 h 36"/>
                  <a:gd name="T10" fmla="*/ 5 w 38"/>
                  <a:gd name="T11" fmla="*/ 31 h 36"/>
                  <a:gd name="T12" fmla="*/ 1 w 38"/>
                  <a:gd name="T13" fmla="*/ 25 h 36"/>
                  <a:gd name="T14" fmla="*/ 4 w 38"/>
                  <a:gd name="T15" fmla="*/ 5 h 36"/>
                  <a:gd name="T16" fmla="*/ 11 w 38"/>
                  <a:gd name="T17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6">
                    <a:moveTo>
                      <a:pt x="11" y="1"/>
                    </a:moveTo>
                    <a:cubicBezTo>
                      <a:pt x="34" y="5"/>
                      <a:pt x="34" y="5"/>
                      <a:pt x="34" y="5"/>
                    </a:cubicBezTo>
                    <a:cubicBezTo>
                      <a:pt x="37" y="6"/>
                      <a:pt x="38" y="9"/>
                      <a:pt x="38" y="12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34"/>
                      <a:pt x="31" y="36"/>
                      <a:pt x="28" y="36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2" y="31"/>
                      <a:pt x="0" y="28"/>
                      <a:pt x="1" y="2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2"/>
                      <a:pt x="8" y="0"/>
                      <a:pt x="11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93" name="Freeform 36"/>
              <p:cNvSpPr>
                <a:spLocks/>
              </p:cNvSpPr>
              <p:nvPr/>
            </p:nvSpPr>
            <p:spPr bwMode="auto">
              <a:xfrm>
                <a:off x="867" y="1973"/>
                <a:ext cx="48" cy="46"/>
              </a:xfrm>
              <a:custGeom>
                <a:avLst/>
                <a:gdLst>
                  <a:gd name="T0" fmla="*/ 10 w 38"/>
                  <a:gd name="T1" fmla="*/ 1 h 36"/>
                  <a:gd name="T2" fmla="*/ 33 w 38"/>
                  <a:gd name="T3" fmla="*/ 5 h 36"/>
                  <a:gd name="T4" fmla="*/ 37 w 38"/>
                  <a:gd name="T5" fmla="*/ 11 h 36"/>
                  <a:gd name="T6" fmla="*/ 34 w 38"/>
                  <a:gd name="T7" fmla="*/ 31 h 36"/>
                  <a:gd name="T8" fmla="*/ 27 w 38"/>
                  <a:gd name="T9" fmla="*/ 35 h 36"/>
                  <a:gd name="T10" fmla="*/ 5 w 38"/>
                  <a:gd name="T11" fmla="*/ 31 h 36"/>
                  <a:gd name="T12" fmla="*/ 0 w 38"/>
                  <a:gd name="T13" fmla="*/ 24 h 36"/>
                  <a:gd name="T14" fmla="*/ 4 w 38"/>
                  <a:gd name="T15" fmla="*/ 5 h 36"/>
                  <a:gd name="T16" fmla="*/ 10 w 38"/>
                  <a:gd name="T17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6">
                    <a:moveTo>
                      <a:pt x="10" y="1"/>
                    </a:moveTo>
                    <a:cubicBezTo>
                      <a:pt x="33" y="5"/>
                      <a:pt x="33" y="5"/>
                      <a:pt x="33" y="5"/>
                    </a:cubicBezTo>
                    <a:cubicBezTo>
                      <a:pt x="36" y="6"/>
                      <a:pt x="38" y="8"/>
                      <a:pt x="37" y="1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3" y="34"/>
                      <a:pt x="30" y="36"/>
                      <a:pt x="27" y="35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2" y="30"/>
                      <a:pt x="0" y="27"/>
                      <a:pt x="0" y="2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2"/>
                      <a:pt x="7" y="0"/>
                      <a:pt x="10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94" name="Freeform 37"/>
              <p:cNvSpPr>
                <a:spLocks/>
              </p:cNvSpPr>
              <p:nvPr/>
            </p:nvSpPr>
            <p:spPr bwMode="auto">
              <a:xfrm>
                <a:off x="812" y="1963"/>
                <a:ext cx="49" cy="46"/>
              </a:xfrm>
              <a:custGeom>
                <a:avLst/>
                <a:gdLst>
                  <a:gd name="T0" fmla="*/ 11 w 39"/>
                  <a:gd name="T1" fmla="*/ 0 h 36"/>
                  <a:gd name="T2" fmla="*/ 34 w 39"/>
                  <a:gd name="T3" fmla="*/ 5 h 36"/>
                  <a:gd name="T4" fmla="*/ 38 w 39"/>
                  <a:gd name="T5" fmla="*/ 11 h 36"/>
                  <a:gd name="T6" fmla="*/ 34 w 39"/>
                  <a:gd name="T7" fmla="*/ 31 h 36"/>
                  <a:gd name="T8" fmla="*/ 28 w 39"/>
                  <a:gd name="T9" fmla="*/ 35 h 36"/>
                  <a:gd name="T10" fmla="*/ 5 w 39"/>
                  <a:gd name="T11" fmla="*/ 31 h 36"/>
                  <a:gd name="T12" fmla="*/ 1 w 39"/>
                  <a:gd name="T13" fmla="*/ 24 h 36"/>
                  <a:gd name="T14" fmla="*/ 4 w 39"/>
                  <a:gd name="T15" fmla="*/ 5 h 36"/>
                  <a:gd name="T16" fmla="*/ 11 w 39"/>
                  <a:gd name="T1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6">
                    <a:moveTo>
                      <a:pt x="11" y="0"/>
                    </a:moveTo>
                    <a:cubicBezTo>
                      <a:pt x="34" y="5"/>
                      <a:pt x="34" y="5"/>
                      <a:pt x="34" y="5"/>
                    </a:cubicBezTo>
                    <a:cubicBezTo>
                      <a:pt x="37" y="5"/>
                      <a:pt x="39" y="8"/>
                      <a:pt x="38" y="1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34"/>
                      <a:pt x="31" y="36"/>
                      <a:pt x="28" y="35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2" y="30"/>
                      <a:pt x="0" y="27"/>
                      <a:pt x="1" y="2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2"/>
                      <a:pt x="8" y="0"/>
                      <a:pt x="11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95" name="Freeform 38"/>
              <p:cNvSpPr>
                <a:spLocks/>
              </p:cNvSpPr>
              <p:nvPr/>
            </p:nvSpPr>
            <p:spPr bwMode="auto">
              <a:xfrm>
                <a:off x="757" y="1952"/>
                <a:ext cx="48" cy="45"/>
              </a:xfrm>
              <a:custGeom>
                <a:avLst/>
                <a:gdLst>
                  <a:gd name="T0" fmla="*/ 10 w 38"/>
                  <a:gd name="T1" fmla="*/ 1 h 36"/>
                  <a:gd name="T2" fmla="*/ 33 w 38"/>
                  <a:gd name="T3" fmla="*/ 5 h 36"/>
                  <a:gd name="T4" fmla="*/ 37 w 38"/>
                  <a:gd name="T5" fmla="*/ 12 h 36"/>
                  <a:gd name="T6" fmla="*/ 34 w 38"/>
                  <a:gd name="T7" fmla="*/ 31 h 36"/>
                  <a:gd name="T8" fmla="*/ 27 w 38"/>
                  <a:gd name="T9" fmla="*/ 36 h 36"/>
                  <a:gd name="T10" fmla="*/ 5 w 38"/>
                  <a:gd name="T11" fmla="*/ 31 h 36"/>
                  <a:gd name="T12" fmla="*/ 0 w 38"/>
                  <a:gd name="T13" fmla="*/ 25 h 36"/>
                  <a:gd name="T14" fmla="*/ 4 w 38"/>
                  <a:gd name="T15" fmla="*/ 5 h 36"/>
                  <a:gd name="T16" fmla="*/ 10 w 38"/>
                  <a:gd name="T17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6">
                    <a:moveTo>
                      <a:pt x="10" y="1"/>
                    </a:moveTo>
                    <a:cubicBezTo>
                      <a:pt x="33" y="5"/>
                      <a:pt x="33" y="5"/>
                      <a:pt x="33" y="5"/>
                    </a:cubicBezTo>
                    <a:cubicBezTo>
                      <a:pt x="36" y="6"/>
                      <a:pt x="38" y="9"/>
                      <a:pt x="37" y="12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3" y="34"/>
                      <a:pt x="30" y="36"/>
                      <a:pt x="27" y="36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2" y="31"/>
                      <a:pt x="0" y="28"/>
                      <a:pt x="0" y="2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2"/>
                      <a:pt x="7" y="0"/>
                      <a:pt x="10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96" name="Freeform 39"/>
              <p:cNvSpPr>
                <a:spLocks/>
              </p:cNvSpPr>
              <p:nvPr/>
            </p:nvSpPr>
            <p:spPr bwMode="auto">
              <a:xfrm>
                <a:off x="702" y="1942"/>
                <a:ext cx="49" cy="45"/>
              </a:xfrm>
              <a:custGeom>
                <a:avLst/>
                <a:gdLst>
                  <a:gd name="T0" fmla="*/ 11 w 39"/>
                  <a:gd name="T1" fmla="*/ 1 h 36"/>
                  <a:gd name="T2" fmla="*/ 34 w 39"/>
                  <a:gd name="T3" fmla="*/ 5 h 36"/>
                  <a:gd name="T4" fmla="*/ 38 w 39"/>
                  <a:gd name="T5" fmla="*/ 11 h 36"/>
                  <a:gd name="T6" fmla="*/ 34 w 39"/>
                  <a:gd name="T7" fmla="*/ 31 h 36"/>
                  <a:gd name="T8" fmla="*/ 28 w 39"/>
                  <a:gd name="T9" fmla="*/ 35 h 36"/>
                  <a:gd name="T10" fmla="*/ 5 w 39"/>
                  <a:gd name="T11" fmla="*/ 31 h 36"/>
                  <a:gd name="T12" fmla="*/ 1 w 39"/>
                  <a:gd name="T13" fmla="*/ 24 h 36"/>
                  <a:gd name="T14" fmla="*/ 4 w 39"/>
                  <a:gd name="T15" fmla="*/ 5 h 36"/>
                  <a:gd name="T16" fmla="*/ 11 w 39"/>
                  <a:gd name="T17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6">
                    <a:moveTo>
                      <a:pt x="11" y="1"/>
                    </a:moveTo>
                    <a:cubicBezTo>
                      <a:pt x="34" y="5"/>
                      <a:pt x="34" y="5"/>
                      <a:pt x="34" y="5"/>
                    </a:cubicBezTo>
                    <a:cubicBezTo>
                      <a:pt x="37" y="5"/>
                      <a:pt x="39" y="8"/>
                      <a:pt x="38" y="1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34"/>
                      <a:pt x="31" y="36"/>
                      <a:pt x="28" y="35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2" y="30"/>
                      <a:pt x="0" y="27"/>
                      <a:pt x="1" y="2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2"/>
                      <a:pt x="8" y="0"/>
                      <a:pt x="11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97" name="Freeform 40"/>
              <p:cNvSpPr>
                <a:spLocks/>
              </p:cNvSpPr>
              <p:nvPr/>
            </p:nvSpPr>
            <p:spPr bwMode="auto">
              <a:xfrm>
                <a:off x="647" y="1931"/>
                <a:ext cx="48" cy="45"/>
              </a:xfrm>
              <a:custGeom>
                <a:avLst/>
                <a:gdLst>
                  <a:gd name="T0" fmla="*/ 10 w 38"/>
                  <a:gd name="T1" fmla="*/ 0 h 35"/>
                  <a:gd name="T2" fmla="*/ 33 w 38"/>
                  <a:gd name="T3" fmla="*/ 5 h 35"/>
                  <a:gd name="T4" fmla="*/ 37 w 38"/>
                  <a:gd name="T5" fmla="*/ 11 h 35"/>
                  <a:gd name="T6" fmla="*/ 34 w 38"/>
                  <a:gd name="T7" fmla="*/ 31 h 35"/>
                  <a:gd name="T8" fmla="*/ 27 w 38"/>
                  <a:gd name="T9" fmla="*/ 35 h 35"/>
                  <a:gd name="T10" fmla="*/ 5 w 38"/>
                  <a:gd name="T11" fmla="*/ 31 h 35"/>
                  <a:gd name="T12" fmla="*/ 0 w 38"/>
                  <a:gd name="T13" fmla="*/ 24 h 35"/>
                  <a:gd name="T14" fmla="*/ 4 w 38"/>
                  <a:gd name="T15" fmla="*/ 5 h 35"/>
                  <a:gd name="T16" fmla="*/ 10 w 38"/>
                  <a:gd name="T1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5">
                    <a:moveTo>
                      <a:pt x="10" y="0"/>
                    </a:moveTo>
                    <a:cubicBezTo>
                      <a:pt x="33" y="5"/>
                      <a:pt x="33" y="5"/>
                      <a:pt x="33" y="5"/>
                    </a:cubicBezTo>
                    <a:cubicBezTo>
                      <a:pt x="36" y="5"/>
                      <a:pt x="38" y="8"/>
                      <a:pt x="37" y="1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3" y="33"/>
                      <a:pt x="30" y="35"/>
                      <a:pt x="27" y="35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2" y="30"/>
                      <a:pt x="0" y="27"/>
                      <a:pt x="0" y="2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2"/>
                      <a:pt x="7" y="0"/>
                      <a:pt x="10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98" name="Freeform 41"/>
              <p:cNvSpPr>
                <a:spLocks/>
              </p:cNvSpPr>
              <p:nvPr/>
            </p:nvSpPr>
            <p:spPr bwMode="auto">
              <a:xfrm>
                <a:off x="592" y="1920"/>
                <a:ext cx="49" cy="46"/>
              </a:xfrm>
              <a:custGeom>
                <a:avLst/>
                <a:gdLst>
                  <a:gd name="T0" fmla="*/ 11 w 39"/>
                  <a:gd name="T1" fmla="*/ 1 h 36"/>
                  <a:gd name="T2" fmla="*/ 34 w 39"/>
                  <a:gd name="T3" fmla="*/ 5 h 36"/>
                  <a:gd name="T4" fmla="*/ 38 w 39"/>
                  <a:gd name="T5" fmla="*/ 12 h 36"/>
                  <a:gd name="T6" fmla="*/ 34 w 39"/>
                  <a:gd name="T7" fmla="*/ 31 h 36"/>
                  <a:gd name="T8" fmla="*/ 28 w 39"/>
                  <a:gd name="T9" fmla="*/ 36 h 36"/>
                  <a:gd name="T10" fmla="*/ 5 w 39"/>
                  <a:gd name="T11" fmla="*/ 31 h 36"/>
                  <a:gd name="T12" fmla="*/ 1 w 39"/>
                  <a:gd name="T13" fmla="*/ 25 h 36"/>
                  <a:gd name="T14" fmla="*/ 4 w 39"/>
                  <a:gd name="T15" fmla="*/ 5 h 36"/>
                  <a:gd name="T16" fmla="*/ 11 w 39"/>
                  <a:gd name="T17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6">
                    <a:moveTo>
                      <a:pt x="11" y="1"/>
                    </a:moveTo>
                    <a:cubicBezTo>
                      <a:pt x="34" y="5"/>
                      <a:pt x="34" y="5"/>
                      <a:pt x="34" y="5"/>
                    </a:cubicBezTo>
                    <a:cubicBezTo>
                      <a:pt x="37" y="6"/>
                      <a:pt x="39" y="9"/>
                      <a:pt x="38" y="12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34"/>
                      <a:pt x="31" y="36"/>
                      <a:pt x="28" y="36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2" y="31"/>
                      <a:pt x="0" y="28"/>
                      <a:pt x="1" y="2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2"/>
                      <a:pt x="8" y="0"/>
                      <a:pt x="11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99" name="Freeform 42"/>
              <p:cNvSpPr>
                <a:spLocks/>
              </p:cNvSpPr>
              <p:nvPr/>
            </p:nvSpPr>
            <p:spPr bwMode="auto">
              <a:xfrm>
                <a:off x="537" y="1910"/>
                <a:ext cx="48" cy="45"/>
              </a:xfrm>
              <a:custGeom>
                <a:avLst/>
                <a:gdLst>
                  <a:gd name="T0" fmla="*/ 10 w 38"/>
                  <a:gd name="T1" fmla="*/ 0 h 36"/>
                  <a:gd name="T2" fmla="*/ 33 w 38"/>
                  <a:gd name="T3" fmla="*/ 5 h 36"/>
                  <a:gd name="T4" fmla="*/ 37 w 38"/>
                  <a:gd name="T5" fmla="*/ 11 h 36"/>
                  <a:gd name="T6" fmla="*/ 34 w 38"/>
                  <a:gd name="T7" fmla="*/ 31 h 36"/>
                  <a:gd name="T8" fmla="*/ 27 w 38"/>
                  <a:gd name="T9" fmla="*/ 35 h 36"/>
                  <a:gd name="T10" fmla="*/ 5 w 38"/>
                  <a:gd name="T11" fmla="*/ 31 h 36"/>
                  <a:gd name="T12" fmla="*/ 0 w 38"/>
                  <a:gd name="T13" fmla="*/ 24 h 36"/>
                  <a:gd name="T14" fmla="*/ 4 w 38"/>
                  <a:gd name="T15" fmla="*/ 5 h 36"/>
                  <a:gd name="T16" fmla="*/ 10 w 38"/>
                  <a:gd name="T1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6">
                    <a:moveTo>
                      <a:pt x="10" y="0"/>
                    </a:moveTo>
                    <a:cubicBezTo>
                      <a:pt x="33" y="5"/>
                      <a:pt x="33" y="5"/>
                      <a:pt x="33" y="5"/>
                    </a:cubicBezTo>
                    <a:cubicBezTo>
                      <a:pt x="36" y="5"/>
                      <a:pt x="38" y="8"/>
                      <a:pt x="37" y="1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3" y="34"/>
                      <a:pt x="30" y="36"/>
                      <a:pt x="27" y="35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2" y="30"/>
                      <a:pt x="0" y="27"/>
                      <a:pt x="0" y="2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2"/>
                      <a:pt x="7" y="0"/>
                      <a:pt x="10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00" name="Freeform 43"/>
              <p:cNvSpPr>
                <a:spLocks/>
              </p:cNvSpPr>
              <p:nvPr/>
            </p:nvSpPr>
            <p:spPr bwMode="auto">
              <a:xfrm>
                <a:off x="482" y="1900"/>
                <a:ext cx="49" cy="44"/>
              </a:xfrm>
              <a:custGeom>
                <a:avLst/>
                <a:gdLst>
                  <a:gd name="T0" fmla="*/ 11 w 39"/>
                  <a:gd name="T1" fmla="*/ 0 h 35"/>
                  <a:gd name="T2" fmla="*/ 34 w 39"/>
                  <a:gd name="T3" fmla="*/ 5 h 35"/>
                  <a:gd name="T4" fmla="*/ 38 w 39"/>
                  <a:gd name="T5" fmla="*/ 11 h 35"/>
                  <a:gd name="T6" fmla="*/ 34 w 39"/>
                  <a:gd name="T7" fmla="*/ 30 h 35"/>
                  <a:gd name="T8" fmla="*/ 28 w 39"/>
                  <a:gd name="T9" fmla="*/ 35 h 35"/>
                  <a:gd name="T10" fmla="*/ 5 w 39"/>
                  <a:gd name="T11" fmla="*/ 30 h 35"/>
                  <a:gd name="T12" fmla="*/ 1 w 39"/>
                  <a:gd name="T13" fmla="*/ 24 h 35"/>
                  <a:gd name="T14" fmla="*/ 4 w 39"/>
                  <a:gd name="T15" fmla="*/ 5 h 35"/>
                  <a:gd name="T16" fmla="*/ 11 w 39"/>
                  <a:gd name="T1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5">
                    <a:moveTo>
                      <a:pt x="11" y="0"/>
                    </a:moveTo>
                    <a:cubicBezTo>
                      <a:pt x="34" y="5"/>
                      <a:pt x="34" y="5"/>
                      <a:pt x="34" y="5"/>
                    </a:cubicBezTo>
                    <a:cubicBezTo>
                      <a:pt x="37" y="5"/>
                      <a:pt x="39" y="8"/>
                      <a:pt x="38" y="11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33"/>
                      <a:pt x="31" y="35"/>
                      <a:pt x="28" y="35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2" y="30"/>
                      <a:pt x="0" y="27"/>
                      <a:pt x="1" y="2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2"/>
                      <a:pt x="8" y="0"/>
                      <a:pt x="11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01" name="Freeform 44"/>
              <p:cNvSpPr>
                <a:spLocks/>
              </p:cNvSpPr>
              <p:nvPr/>
            </p:nvSpPr>
            <p:spPr bwMode="auto">
              <a:xfrm>
                <a:off x="427" y="1888"/>
                <a:ext cx="48" cy="46"/>
              </a:xfrm>
              <a:custGeom>
                <a:avLst/>
                <a:gdLst>
                  <a:gd name="T0" fmla="*/ 10 w 38"/>
                  <a:gd name="T1" fmla="*/ 1 h 36"/>
                  <a:gd name="T2" fmla="*/ 33 w 38"/>
                  <a:gd name="T3" fmla="*/ 5 h 36"/>
                  <a:gd name="T4" fmla="*/ 37 w 38"/>
                  <a:gd name="T5" fmla="*/ 12 h 36"/>
                  <a:gd name="T6" fmla="*/ 34 w 38"/>
                  <a:gd name="T7" fmla="*/ 31 h 36"/>
                  <a:gd name="T8" fmla="*/ 27 w 38"/>
                  <a:gd name="T9" fmla="*/ 35 h 36"/>
                  <a:gd name="T10" fmla="*/ 5 w 38"/>
                  <a:gd name="T11" fmla="*/ 31 h 36"/>
                  <a:gd name="T12" fmla="*/ 0 w 38"/>
                  <a:gd name="T13" fmla="*/ 25 h 36"/>
                  <a:gd name="T14" fmla="*/ 4 w 38"/>
                  <a:gd name="T15" fmla="*/ 5 h 36"/>
                  <a:gd name="T16" fmla="*/ 10 w 38"/>
                  <a:gd name="T17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6">
                    <a:moveTo>
                      <a:pt x="10" y="1"/>
                    </a:moveTo>
                    <a:cubicBezTo>
                      <a:pt x="33" y="5"/>
                      <a:pt x="33" y="5"/>
                      <a:pt x="33" y="5"/>
                    </a:cubicBezTo>
                    <a:cubicBezTo>
                      <a:pt x="36" y="6"/>
                      <a:pt x="38" y="9"/>
                      <a:pt x="37" y="12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3" y="34"/>
                      <a:pt x="30" y="36"/>
                      <a:pt x="27" y="35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2" y="31"/>
                      <a:pt x="0" y="28"/>
                      <a:pt x="0" y="2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2"/>
                      <a:pt x="7" y="0"/>
                      <a:pt x="10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02" name="Freeform 45"/>
              <p:cNvSpPr>
                <a:spLocks/>
              </p:cNvSpPr>
              <p:nvPr/>
            </p:nvSpPr>
            <p:spPr bwMode="auto">
              <a:xfrm>
                <a:off x="372" y="1878"/>
                <a:ext cx="49" cy="46"/>
              </a:xfrm>
              <a:custGeom>
                <a:avLst/>
                <a:gdLst>
                  <a:gd name="T0" fmla="*/ 11 w 39"/>
                  <a:gd name="T1" fmla="*/ 0 h 36"/>
                  <a:gd name="T2" fmla="*/ 34 w 39"/>
                  <a:gd name="T3" fmla="*/ 5 h 36"/>
                  <a:gd name="T4" fmla="*/ 38 w 39"/>
                  <a:gd name="T5" fmla="*/ 11 h 36"/>
                  <a:gd name="T6" fmla="*/ 34 w 39"/>
                  <a:gd name="T7" fmla="*/ 31 h 36"/>
                  <a:gd name="T8" fmla="*/ 28 w 39"/>
                  <a:gd name="T9" fmla="*/ 35 h 36"/>
                  <a:gd name="T10" fmla="*/ 5 w 39"/>
                  <a:gd name="T11" fmla="*/ 31 h 36"/>
                  <a:gd name="T12" fmla="*/ 1 w 39"/>
                  <a:gd name="T13" fmla="*/ 24 h 36"/>
                  <a:gd name="T14" fmla="*/ 4 w 39"/>
                  <a:gd name="T15" fmla="*/ 5 h 36"/>
                  <a:gd name="T16" fmla="*/ 11 w 39"/>
                  <a:gd name="T1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6">
                    <a:moveTo>
                      <a:pt x="11" y="0"/>
                    </a:moveTo>
                    <a:cubicBezTo>
                      <a:pt x="34" y="5"/>
                      <a:pt x="34" y="5"/>
                      <a:pt x="34" y="5"/>
                    </a:cubicBezTo>
                    <a:cubicBezTo>
                      <a:pt x="37" y="5"/>
                      <a:pt x="39" y="8"/>
                      <a:pt x="38" y="1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34"/>
                      <a:pt x="31" y="36"/>
                      <a:pt x="28" y="35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2" y="30"/>
                      <a:pt x="0" y="27"/>
                      <a:pt x="1" y="2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2"/>
                      <a:pt x="8" y="0"/>
                      <a:pt x="11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03" name="Freeform 46"/>
              <p:cNvSpPr>
                <a:spLocks/>
              </p:cNvSpPr>
              <p:nvPr/>
            </p:nvSpPr>
            <p:spPr bwMode="auto">
              <a:xfrm>
                <a:off x="317" y="1868"/>
                <a:ext cx="48" cy="45"/>
              </a:xfrm>
              <a:custGeom>
                <a:avLst/>
                <a:gdLst>
                  <a:gd name="T0" fmla="*/ 10 w 38"/>
                  <a:gd name="T1" fmla="*/ 0 h 35"/>
                  <a:gd name="T2" fmla="*/ 33 w 38"/>
                  <a:gd name="T3" fmla="*/ 4 h 35"/>
                  <a:gd name="T4" fmla="*/ 37 w 38"/>
                  <a:gd name="T5" fmla="*/ 11 h 35"/>
                  <a:gd name="T6" fmla="*/ 34 w 38"/>
                  <a:gd name="T7" fmla="*/ 30 h 35"/>
                  <a:gd name="T8" fmla="*/ 27 w 38"/>
                  <a:gd name="T9" fmla="*/ 35 h 35"/>
                  <a:gd name="T10" fmla="*/ 5 w 38"/>
                  <a:gd name="T11" fmla="*/ 30 h 35"/>
                  <a:gd name="T12" fmla="*/ 0 w 38"/>
                  <a:gd name="T13" fmla="*/ 24 h 35"/>
                  <a:gd name="T14" fmla="*/ 4 w 38"/>
                  <a:gd name="T15" fmla="*/ 4 h 35"/>
                  <a:gd name="T16" fmla="*/ 10 w 38"/>
                  <a:gd name="T1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5">
                    <a:moveTo>
                      <a:pt x="10" y="0"/>
                    </a:moveTo>
                    <a:cubicBezTo>
                      <a:pt x="33" y="4"/>
                      <a:pt x="33" y="4"/>
                      <a:pt x="33" y="4"/>
                    </a:cubicBezTo>
                    <a:cubicBezTo>
                      <a:pt x="36" y="5"/>
                      <a:pt x="38" y="8"/>
                      <a:pt x="37" y="11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3" y="33"/>
                      <a:pt x="30" y="35"/>
                      <a:pt x="27" y="35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2" y="30"/>
                      <a:pt x="0" y="27"/>
                      <a:pt x="0" y="2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1"/>
                      <a:pt x="7" y="0"/>
                      <a:pt x="10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04" name="Freeform 47"/>
              <p:cNvSpPr>
                <a:spLocks/>
              </p:cNvSpPr>
              <p:nvPr/>
            </p:nvSpPr>
            <p:spPr bwMode="auto">
              <a:xfrm>
                <a:off x="255" y="1856"/>
                <a:ext cx="53" cy="46"/>
              </a:xfrm>
              <a:custGeom>
                <a:avLst/>
                <a:gdLst>
                  <a:gd name="T0" fmla="*/ 11 w 42"/>
                  <a:gd name="T1" fmla="*/ 1 h 37"/>
                  <a:gd name="T2" fmla="*/ 37 w 42"/>
                  <a:gd name="T3" fmla="*/ 6 h 37"/>
                  <a:gd name="T4" fmla="*/ 41 w 42"/>
                  <a:gd name="T5" fmla="*/ 12 h 37"/>
                  <a:gd name="T6" fmla="*/ 37 w 42"/>
                  <a:gd name="T7" fmla="*/ 32 h 37"/>
                  <a:gd name="T8" fmla="*/ 31 w 42"/>
                  <a:gd name="T9" fmla="*/ 36 h 37"/>
                  <a:gd name="T10" fmla="*/ 5 w 42"/>
                  <a:gd name="T11" fmla="*/ 31 h 37"/>
                  <a:gd name="T12" fmla="*/ 0 w 42"/>
                  <a:gd name="T13" fmla="*/ 25 h 37"/>
                  <a:gd name="T14" fmla="*/ 4 w 42"/>
                  <a:gd name="T15" fmla="*/ 5 h 37"/>
                  <a:gd name="T16" fmla="*/ 11 w 42"/>
                  <a:gd name="T17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37">
                    <a:moveTo>
                      <a:pt x="11" y="1"/>
                    </a:moveTo>
                    <a:cubicBezTo>
                      <a:pt x="37" y="6"/>
                      <a:pt x="37" y="6"/>
                      <a:pt x="37" y="6"/>
                    </a:cubicBezTo>
                    <a:cubicBezTo>
                      <a:pt x="40" y="6"/>
                      <a:pt x="42" y="9"/>
                      <a:pt x="41" y="12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7" y="35"/>
                      <a:pt x="34" y="37"/>
                      <a:pt x="31" y="36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2" y="30"/>
                      <a:pt x="0" y="28"/>
                      <a:pt x="0" y="2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2"/>
                      <a:pt x="8" y="0"/>
                      <a:pt x="11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05" name="Freeform 48"/>
              <p:cNvSpPr>
                <a:spLocks/>
              </p:cNvSpPr>
              <p:nvPr/>
            </p:nvSpPr>
            <p:spPr bwMode="auto">
              <a:xfrm>
                <a:off x="962" y="2040"/>
                <a:ext cx="54" cy="58"/>
              </a:xfrm>
              <a:custGeom>
                <a:avLst/>
                <a:gdLst>
                  <a:gd name="T0" fmla="*/ 13 w 43"/>
                  <a:gd name="T1" fmla="*/ 1 h 46"/>
                  <a:gd name="T2" fmla="*/ 37 w 43"/>
                  <a:gd name="T3" fmla="*/ 6 h 46"/>
                  <a:gd name="T4" fmla="*/ 42 w 43"/>
                  <a:gd name="T5" fmla="*/ 13 h 46"/>
                  <a:gd name="T6" fmla="*/ 37 w 43"/>
                  <a:gd name="T7" fmla="*/ 40 h 46"/>
                  <a:gd name="T8" fmla="*/ 29 w 43"/>
                  <a:gd name="T9" fmla="*/ 45 h 46"/>
                  <a:gd name="T10" fmla="*/ 6 w 43"/>
                  <a:gd name="T11" fmla="*/ 41 h 46"/>
                  <a:gd name="T12" fmla="*/ 1 w 43"/>
                  <a:gd name="T13" fmla="*/ 33 h 46"/>
                  <a:gd name="T14" fmla="*/ 6 w 43"/>
                  <a:gd name="T15" fmla="*/ 6 h 46"/>
                  <a:gd name="T16" fmla="*/ 13 w 43"/>
                  <a:gd name="T17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46">
                    <a:moveTo>
                      <a:pt x="13" y="1"/>
                    </a:moveTo>
                    <a:cubicBezTo>
                      <a:pt x="37" y="6"/>
                      <a:pt x="37" y="6"/>
                      <a:pt x="37" y="6"/>
                    </a:cubicBezTo>
                    <a:cubicBezTo>
                      <a:pt x="40" y="6"/>
                      <a:pt x="43" y="10"/>
                      <a:pt x="42" y="13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36" y="44"/>
                      <a:pt x="33" y="46"/>
                      <a:pt x="29" y="45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2" y="40"/>
                      <a:pt x="0" y="37"/>
                      <a:pt x="1" y="33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3"/>
                      <a:pt x="10" y="0"/>
                      <a:pt x="13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06" name="Freeform 49"/>
              <p:cNvSpPr>
                <a:spLocks/>
              </p:cNvSpPr>
              <p:nvPr/>
            </p:nvSpPr>
            <p:spPr bwMode="auto">
              <a:xfrm>
                <a:off x="903" y="2029"/>
                <a:ext cx="54" cy="58"/>
              </a:xfrm>
              <a:custGeom>
                <a:avLst/>
                <a:gdLst>
                  <a:gd name="T0" fmla="*/ 13 w 43"/>
                  <a:gd name="T1" fmla="*/ 1 h 46"/>
                  <a:gd name="T2" fmla="*/ 37 w 43"/>
                  <a:gd name="T3" fmla="*/ 6 h 46"/>
                  <a:gd name="T4" fmla="*/ 42 w 43"/>
                  <a:gd name="T5" fmla="*/ 13 h 46"/>
                  <a:gd name="T6" fmla="*/ 37 w 43"/>
                  <a:gd name="T7" fmla="*/ 40 h 46"/>
                  <a:gd name="T8" fmla="*/ 29 w 43"/>
                  <a:gd name="T9" fmla="*/ 45 h 46"/>
                  <a:gd name="T10" fmla="*/ 6 w 43"/>
                  <a:gd name="T11" fmla="*/ 41 h 46"/>
                  <a:gd name="T12" fmla="*/ 0 w 43"/>
                  <a:gd name="T13" fmla="*/ 33 h 46"/>
                  <a:gd name="T14" fmla="*/ 6 w 43"/>
                  <a:gd name="T15" fmla="*/ 6 h 46"/>
                  <a:gd name="T16" fmla="*/ 13 w 43"/>
                  <a:gd name="T17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46">
                    <a:moveTo>
                      <a:pt x="13" y="1"/>
                    </a:moveTo>
                    <a:cubicBezTo>
                      <a:pt x="37" y="6"/>
                      <a:pt x="37" y="6"/>
                      <a:pt x="37" y="6"/>
                    </a:cubicBezTo>
                    <a:cubicBezTo>
                      <a:pt x="40" y="6"/>
                      <a:pt x="43" y="10"/>
                      <a:pt x="42" y="13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36" y="44"/>
                      <a:pt x="33" y="46"/>
                      <a:pt x="29" y="45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2" y="40"/>
                      <a:pt x="0" y="37"/>
                      <a:pt x="0" y="33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3"/>
                      <a:pt x="10" y="0"/>
                      <a:pt x="13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07" name="Freeform 50"/>
              <p:cNvSpPr>
                <a:spLocks/>
              </p:cNvSpPr>
              <p:nvPr/>
            </p:nvSpPr>
            <p:spPr bwMode="auto">
              <a:xfrm>
                <a:off x="843" y="2017"/>
                <a:ext cx="53" cy="59"/>
              </a:xfrm>
              <a:custGeom>
                <a:avLst/>
                <a:gdLst>
                  <a:gd name="T0" fmla="*/ 13 w 42"/>
                  <a:gd name="T1" fmla="*/ 1 h 46"/>
                  <a:gd name="T2" fmla="*/ 36 w 42"/>
                  <a:gd name="T3" fmla="*/ 6 h 46"/>
                  <a:gd name="T4" fmla="*/ 42 w 42"/>
                  <a:gd name="T5" fmla="*/ 13 h 46"/>
                  <a:gd name="T6" fmla="*/ 37 w 42"/>
                  <a:gd name="T7" fmla="*/ 40 h 46"/>
                  <a:gd name="T8" fmla="*/ 29 w 42"/>
                  <a:gd name="T9" fmla="*/ 45 h 46"/>
                  <a:gd name="T10" fmla="*/ 5 w 42"/>
                  <a:gd name="T11" fmla="*/ 41 h 46"/>
                  <a:gd name="T12" fmla="*/ 0 w 42"/>
                  <a:gd name="T13" fmla="*/ 33 h 46"/>
                  <a:gd name="T14" fmla="*/ 5 w 42"/>
                  <a:gd name="T15" fmla="*/ 6 h 46"/>
                  <a:gd name="T16" fmla="*/ 13 w 42"/>
                  <a:gd name="T17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46">
                    <a:moveTo>
                      <a:pt x="13" y="1"/>
                    </a:moveTo>
                    <a:cubicBezTo>
                      <a:pt x="36" y="6"/>
                      <a:pt x="36" y="6"/>
                      <a:pt x="36" y="6"/>
                    </a:cubicBezTo>
                    <a:cubicBezTo>
                      <a:pt x="40" y="6"/>
                      <a:pt x="42" y="10"/>
                      <a:pt x="42" y="13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36" y="43"/>
                      <a:pt x="32" y="46"/>
                      <a:pt x="29" y="45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2" y="40"/>
                      <a:pt x="0" y="37"/>
                      <a:pt x="0" y="3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3"/>
                      <a:pt x="9" y="0"/>
                      <a:pt x="13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08" name="Freeform 51"/>
              <p:cNvSpPr>
                <a:spLocks/>
              </p:cNvSpPr>
              <p:nvPr/>
            </p:nvSpPr>
            <p:spPr bwMode="auto">
              <a:xfrm>
                <a:off x="783" y="2006"/>
                <a:ext cx="54" cy="58"/>
              </a:xfrm>
              <a:custGeom>
                <a:avLst/>
                <a:gdLst>
                  <a:gd name="T0" fmla="*/ 14 w 43"/>
                  <a:gd name="T1" fmla="*/ 1 h 46"/>
                  <a:gd name="T2" fmla="*/ 37 w 43"/>
                  <a:gd name="T3" fmla="*/ 5 h 46"/>
                  <a:gd name="T4" fmla="*/ 42 w 43"/>
                  <a:gd name="T5" fmla="*/ 13 h 46"/>
                  <a:gd name="T6" fmla="*/ 37 w 43"/>
                  <a:gd name="T7" fmla="*/ 40 h 46"/>
                  <a:gd name="T8" fmla="*/ 30 w 43"/>
                  <a:gd name="T9" fmla="*/ 45 h 46"/>
                  <a:gd name="T10" fmla="*/ 6 w 43"/>
                  <a:gd name="T11" fmla="*/ 41 h 46"/>
                  <a:gd name="T12" fmla="*/ 1 w 43"/>
                  <a:gd name="T13" fmla="*/ 33 h 46"/>
                  <a:gd name="T14" fmla="*/ 6 w 43"/>
                  <a:gd name="T15" fmla="*/ 6 h 46"/>
                  <a:gd name="T16" fmla="*/ 14 w 43"/>
                  <a:gd name="T17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46">
                    <a:moveTo>
                      <a:pt x="14" y="1"/>
                    </a:moveTo>
                    <a:cubicBezTo>
                      <a:pt x="37" y="5"/>
                      <a:pt x="37" y="5"/>
                      <a:pt x="37" y="5"/>
                    </a:cubicBezTo>
                    <a:cubicBezTo>
                      <a:pt x="41" y="6"/>
                      <a:pt x="43" y="10"/>
                      <a:pt x="42" y="13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37" y="43"/>
                      <a:pt x="33" y="46"/>
                      <a:pt x="30" y="45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3" y="40"/>
                      <a:pt x="0" y="36"/>
                      <a:pt x="1" y="33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3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09" name="Freeform 52"/>
              <p:cNvSpPr>
                <a:spLocks/>
              </p:cNvSpPr>
              <p:nvPr/>
            </p:nvSpPr>
            <p:spPr bwMode="auto">
              <a:xfrm>
                <a:off x="723" y="1995"/>
                <a:ext cx="55" cy="58"/>
              </a:xfrm>
              <a:custGeom>
                <a:avLst/>
                <a:gdLst>
                  <a:gd name="T0" fmla="*/ 14 w 43"/>
                  <a:gd name="T1" fmla="*/ 1 h 46"/>
                  <a:gd name="T2" fmla="*/ 37 w 43"/>
                  <a:gd name="T3" fmla="*/ 5 h 46"/>
                  <a:gd name="T4" fmla="*/ 42 w 43"/>
                  <a:gd name="T5" fmla="*/ 13 h 46"/>
                  <a:gd name="T6" fmla="*/ 37 w 43"/>
                  <a:gd name="T7" fmla="*/ 40 h 46"/>
                  <a:gd name="T8" fmla="*/ 29 w 43"/>
                  <a:gd name="T9" fmla="*/ 45 h 46"/>
                  <a:gd name="T10" fmla="*/ 6 w 43"/>
                  <a:gd name="T11" fmla="*/ 41 h 46"/>
                  <a:gd name="T12" fmla="*/ 1 w 43"/>
                  <a:gd name="T13" fmla="*/ 33 h 46"/>
                  <a:gd name="T14" fmla="*/ 6 w 43"/>
                  <a:gd name="T15" fmla="*/ 6 h 46"/>
                  <a:gd name="T16" fmla="*/ 14 w 43"/>
                  <a:gd name="T17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46">
                    <a:moveTo>
                      <a:pt x="14" y="1"/>
                    </a:moveTo>
                    <a:cubicBezTo>
                      <a:pt x="37" y="5"/>
                      <a:pt x="37" y="5"/>
                      <a:pt x="37" y="5"/>
                    </a:cubicBezTo>
                    <a:cubicBezTo>
                      <a:pt x="41" y="6"/>
                      <a:pt x="43" y="10"/>
                      <a:pt x="42" y="13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37" y="43"/>
                      <a:pt x="33" y="46"/>
                      <a:pt x="29" y="45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3" y="40"/>
                      <a:pt x="0" y="36"/>
                      <a:pt x="1" y="33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3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10" name="Freeform 53"/>
              <p:cNvSpPr>
                <a:spLocks/>
              </p:cNvSpPr>
              <p:nvPr/>
            </p:nvSpPr>
            <p:spPr bwMode="auto">
              <a:xfrm>
                <a:off x="664" y="1983"/>
                <a:ext cx="54" cy="58"/>
              </a:xfrm>
              <a:custGeom>
                <a:avLst/>
                <a:gdLst>
                  <a:gd name="T0" fmla="*/ 13 w 43"/>
                  <a:gd name="T1" fmla="*/ 1 h 46"/>
                  <a:gd name="T2" fmla="*/ 37 w 43"/>
                  <a:gd name="T3" fmla="*/ 5 h 46"/>
                  <a:gd name="T4" fmla="*/ 42 w 43"/>
                  <a:gd name="T5" fmla="*/ 13 h 46"/>
                  <a:gd name="T6" fmla="*/ 37 w 43"/>
                  <a:gd name="T7" fmla="*/ 40 h 46"/>
                  <a:gd name="T8" fmla="*/ 29 w 43"/>
                  <a:gd name="T9" fmla="*/ 45 h 46"/>
                  <a:gd name="T10" fmla="*/ 6 w 43"/>
                  <a:gd name="T11" fmla="*/ 40 h 46"/>
                  <a:gd name="T12" fmla="*/ 1 w 43"/>
                  <a:gd name="T13" fmla="*/ 33 h 46"/>
                  <a:gd name="T14" fmla="*/ 6 w 43"/>
                  <a:gd name="T15" fmla="*/ 6 h 46"/>
                  <a:gd name="T16" fmla="*/ 13 w 43"/>
                  <a:gd name="T17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46">
                    <a:moveTo>
                      <a:pt x="13" y="1"/>
                    </a:moveTo>
                    <a:cubicBezTo>
                      <a:pt x="37" y="5"/>
                      <a:pt x="37" y="5"/>
                      <a:pt x="37" y="5"/>
                    </a:cubicBezTo>
                    <a:cubicBezTo>
                      <a:pt x="40" y="6"/>
                      <a:pt x="43" y="10"/>
                      <a:pt x="42" y="13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36" y="43"/>
                      <a:pt x="33" y="46"/>
                      <a:pt x="29" y="45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" y="40"/>
                      <a:pt x="0" y="36"/>
                      <a:pt x="1" y="33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3"/>
                      <a:pt x="10" y="0"/>
                      <a:pt x="13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11" name="Freeform 54"/>
              <p:cNvSpPr>
                <a:spLocks/>
              </p:cNvSpPr>
              <p:nvPr/>
            </p:nvSpPr>
            <p:spPr bwMode="auto">
              <a:xfrm>
                <a:off x="604" y="1972"/>
                <a:ext cx="55" cy="58"/>
              </a:xfrm>
              <a:custGeom>
                <a:avLst/>
                <a:gdLst>
                  <a:gd name="T0" fmla="*/ 13 w 43"/>
                  <a:gd name="T1" fmla="*/ 1 h 46"/>
                  <a:gd name="T2" fmla="*/ 37 w 43"/>
                  <a:gd name="T3" fmla="*/ 5 h 46"/>
                  <a:gd name="T4" fmla="*/ 42 w 43"/>
                  <a:gd name="T5" fmla="*/ 13 h 46"/>
                  <a:gd name="T6" fmla="*/ 37 w 43"/>
                  <a:gd name="T7" fmla="*/ 40 h 46"/>
                  <a:gd name="T8" fmla="*/ 29 w 43"/>
                  <a:gd name="T9" fmla="*/ 45 h 46"/>
                  <a:gd name="T10" fmla="*/ 6 w 43"/>
                  <a:gd name="T11" fmla="*/ 40 h 46"/>
                  <a:gd name="T12" fmla="*/ 0 w 43"/>
                  <a:gd name="T13" fmla="*/ 33 h 46"/>
                  <a:gd name="T14" fmla="*/ 6 w 43"/>
                  <a:gd name="T15" fmla="*/ 6 h 46"/>
                  <a:gd name="T16" fmla="*/ 13 w 43"/>
                  <a:gd name="T17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46">
                    <a:moveTo>
                      <a:pt x="13" y="1"/>
                    </a:moveTo>
                    <a:cubicBezTo>
                      <a:pt x="37" y="5"/>
                      <a:pt x="37" y="5"/>
                      <a:pt x="37" y="5"/>
                    </a:cubicBezTo>
                    <a:cubicBezTo>
                      <a:pt x="40" y="6"/>
                      <a:pt x="43" y="9"/>
                      <a:pt x="42" y="13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36" y="43"/>
                      <a:pt x="33" y="46"/>
                      <a:pt x="29" y="45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" y="40"/>
                      <a:pt x="0" y="36"/>
                      <a:pt x="0" y="33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2"/>
                      <a:pt x="10" y="0"/>
                      <a:pt x="13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12" name="Freeform 55"/>
              <p:cNvSpPr>
                <a:spLocks/>
              </p:cNvSpPr>
              <p:nvPr/>
            </p:nvSpPr>
            <p:spPr bwMode="auto">
              <a:xfrm>
                <a:off x="545" y="1961"/>
                <a:ext cx="53" cy="58"/>
              </a:xfrm>
              <a:custGeom>
                <a:avLst/>
                <a:gdLst>
                  <a:gd name="T0" fmla="*/ 13 w 42"/>
                  <a:gd name="T1" fmla="*/ 1 h 46"/>
                  <a:gd name="T2" fmla="*/ 36 w 42"/>
                  <a:gd name="T3" fmla="*/ 5 h 46"/>
                  <a:gd name="T4" fmla="*/ 42 w 42"/>
                  <a:gd name="T5" fmla="*/ 13 h 46"/>
                  <a:gd name="T6" fmla="*/ 37 w 42"/>
                  <a:gd name="T7" fmla="*/ 40 h 46"/>
                  <a:gd name="T8" fmla="*/ 29 w 42"/>
                  <a:gd name="T9" fmla="*/ 45 h 46"/>
                  <a:gd name="T10" fmla="*/ 5 w 42"/>
                  <a:gd name="T11" fmla="*/ 40 h 46"/>
                  <a:gd name="T12" fmla="*/ 0 w 42"/>
                  <a:gd name="T13" fmla="*/ 33 h 46"/>
                  <a:gd name="T14" fmla="*/ 5 w 42"/>
                  <a:gd name="T15" fmla="*/ 6 h 46"/>
                  <a:gd name="T16" fmla="*/ 13 w 42"/>
                  <a:gd name="T17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46">
                    <a:moveTo>
                      <a:pt x="13" y="1"/>
                    </a:moveTo>
                    <a:cubicBezTo>
                      <a:pt x="36" y="5"/>
                      <a:pt x="36" y="5"/>
                      <a:pt x="36" y="5"/>
                    </a:cubicBezTo>
                    <a:cubicBezTo>
                      <a:pt x="40" y="6"/>
                      <a:pt x="42" y="9"/>
                      <a:pt x="42" y="13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36" y="43"/>
                      <a:pt x="32" y="46"/>
                      <a:pt x="29" y="45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2" y="40"/>
                      <a:pt x="0" y="36"/>
                      <a:pt x="0" y="3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2"/>
                      <a:pt x="10" y="0"/>
                      <a:pt x="13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13" name="Freeform 56"/>
              <p:cNvSpPr>
                <a:spLocks/>
              </p:cNvSpPr>
              <p:nvPr/>
            </p:nvSpPr>
            <p:spPr bwMode="auto">
              <a:xfrm>
                <a:off x="484" y="1949"/>
                <a:ext cx="55" cy="57"/>
              </a:xfrm>
              <a:custGeom>
                <a:avLst/>
                <a:gdLst>
                  <a:gd name="T0" fmla="*/ 14 w 43"/>
                  <a:gd name="T1" fmla="*/ 1 h 45"/>
                  <a:gd name="T2" fmla="*/ 37 w 43"/>
                  <a:gd name="T3" fmla="*/ 5 h 45"/>
                  <a:gd name="T4" fmla="*/ 43 w 43"/>
                  <a:gd name="T5" fmla="*/ 13 h 45"/>
                  <a:gd name="T6" fmla="*/ 37 w 43"/>
                  <a:gd name="T7" fmla="*/ 40 h 45"/>
                  <a:gd name="T8" fmla="*/ 30 w 43"/>
                  <a:gd name="T9" fmla="*/ 45 h 45"/>
                  <a:gd name="T10" fmla="*/ 6 w 43"/>
                  <a:gd name="T11" fmla="*/ 40 h 45"/>
                  <a:gd name="T12" fmla="*/ 1 w 43"/>
                  <a:gd name="T13" fmla="*/ 33 h 45"/>
                  <a:gd name="T14" fmla="*/ 6 w 43"/>
                  <a:gd name="T15" fmla="*/ 6 h 45"/>
                  <a:gd name="T16" fmla="*/ 14 w 43"/>
                  <a:gd name="T17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45">
                    <a:moveTo>
                      <a:pt x="14" y="1"/>
                    </a:moveTo>
                    <a:cubicBezTo>
                      <a:pt x="37" y="5"/>
                      <a:pt x="37" y="5"/>
                      <a:pt x="37" y="5"/>
                    </a:cubicBezTo>
                    <a:cubicBezTo>
                      <a:pt x="41" y="6"/>
                      <a:pt x="43" y="9"/>
                      <a:pt x="43" y="13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37" y="43"/>
                      <a:pt x="33" y="45"/>
                      <a:pt x="30" y="45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3" y="40"/>
                      <a:pt x="0" y="36"/>
                      <a:pt x="1" y="33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2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14" name="Freeform 57"/>
              <p:cNvSpPr>
                <a:spLocks/>
              </p:cNvSpPr>
              <p:nvPr/>
            </p:nvSpPr>
            <p:spPr bwMode="auto">
              <a:xfrm>
                <a:off x="425" y="1938"/>
                <a:ext cx="54" cy="57"/>
              </a:xfrm>
              <a:custGeom>
                <a:avLst/>
                <a:gdLst>
                  <a:gd name="T0" fmla="*/ 14 w 43"/>
                  <a:gd name="T1" fmla="*/ 1 h 45"/>
                  <a:gd name="T2" fmla="*/ 37 w 43"/>
                  <a:gd name="T3" fmla="*/ 5 h 45"/>
                  <a:gd name="T4" fmla="*/ 42 w 43"/>
                  <a:gd name="T5" fmla="*/ 13 h 45"/>
                  <a:gd name="T6" fmla="*/ 37 w 43"/>
                  <a:gd name="T7" fmla="*/ 39 h 45"/>
                  <a:gd name="T8" fmla="*/ 30 w 43"/>
                  <a:gd name="T9" fmla="*/ 45 h 45"/>
                  <a:gd name="T10" fmla="*/ 6 w 43"/>
                  <a:gd name="T11" fmla="*/ 40 h 45"/>
                  <a:gd name="T12" fmla="*/ 1 w 43"/>
                  <a:gd name="T13" fmla="*/ 33 h 45"/>
                  <a:gd name="T14" fmla="*/ 6 w 43"/>
                  <a:gd name="T15" fmla="*/ 6 h 45"/>
                  <a:gd name="T16" fmla="*/ 14 w 43"/>
                  <a:gd name="T17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45">
                    <a:moveTo>
                      <a:pt x="14" y="1"/>
                    </a:moveTo>
                    <a:cubicBezTo>
                      <a:pt x="37" y="5"/>
                      <a:pt x="37" y="5"/>
                      <a:pt x="37" y="5"/>
                    </a:cubicBezTo>
                    <a:cubicBezTo>
                      <a:pt x="41" y="6"/>
                      <a:pt x="43" y="9"/>
                      <a:pt x="42" y="13"/>
                    </a:cubicBezTo>
                    <a:cubicBezTo>
                      <a:pt x="37" y="39"/>
                      <a:pt x="37" y="39"/>
                      <a:pt x="37" y="39"/>
                    </a:cubicBezTo>
                    <a:cubicBezTo>
                      <a:pt x="37" y="43"/>
                      <a:pt x="33" y="45"/>
                      <a:pt x="30" y="45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3" y="40"/>
                      <a:pt x="0" y="36"/>
                      <a:pt x="1" y="33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2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15" name="Freeform 58"/>
              <p:cNvSpPr>
                <a:spLocks/>
              </p:cNvSpPr>
              <p:nvPr/>
            </p:nvSpPr>
            <p:spPr bwMode="auto">
              <a:xfrm>
                <a:off x="365" y="1926"/>
                <a:ext cx="55" cy="57"/>
              </a:xfrm>
              <a:custGeom>
                <a:avLst/>
                <a:gdLst>
                  <a:gd name="T0" fmla="*/ 14 w 43"/>
                  <a:gd name="T1" fmla="*/ 1 h 45"/>
                  <a:gd name="T2" fmla="*/ 37 w 43"/>
                  <a:gd name="T3" fmla="*/ 5 h 45"/>
                  <a:gd name="T4" fmla="*/ 42 w 43"/>
                  <a:gd name="T5" fmla="*/ 13 h 45"/>
                  <a:gd name="T6" fmla="*/ 37 w 43"/>
                  <a:gd name="T7" fmla="*/ 39 h 45"/>
                  <a:gd name="T8" fmla="*/ 29 w 43"/>
                  <a:gd name="T9" fmla="*/ 45 h 45"/>
                  <a:gd name="T10" fmla="*/ 6 w 43"/>
                  <a:gd name="T11" fmla="*/ 40 h 45"/>
                  <a:gd name="T12" fmla="*/ 1 w 43"/>
                  <a:gd name="T13" fmla="*/ 32 h 45"/>
                  <a:gd name="T14" fmla="*/ 6 w 43"/>
                  <a:gd name="T15" fmla="*/ 6 h 45"/>
                  <a:gd name="T16" fmla="*/ 14 w 43"/>
                  <a:gd name="T17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45">
                    <a:moveTo>
                      <a:pt x="14" y="1"/>
                    </a:moveTo>
                    <a:cubicBezTo>
                      <a:pt x="37" y="5"/>
                      <a:pt x="37" y="5"/>
                      <a:pt x="37" y="5"/>
                    </a:cubicBezTo>
                    <a:cubicBezTo>
                      <a:pt x="40" y="6"/>
                      <a:pt x="43" y="9"/>
                      <a:pt x="42" y="13"/>
                    </a:cubicBezTo>
                    <a:cubicBezTo>
                      <a:pt x="37" y="39"/>
                      <a:pt x="37" y="39"/>
                      <a:pt x="37" y="39"/>
                    </a:cubicBezTo>
                    <a:cubicBezTo>
                      <a:pt x="36" y="43"/>
                      <a:pt x="33" y="45"/>
                      <a:pt x="29" y="45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" y="40"/>
                      <a:pt x="0" y="36"/>
                      <a:pt x="1" y="32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2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16" name="Freeform 59"/>
              <p:cNvSpPr>
                <a:spLocks/>
              </p:cNvSpPr>
              <p:nvPr/>
            </p:nvSpPr>
            <p:spPr bwMode="auto">
              <a:xfrm>
                <a:off x="306" y="1915"/>
                <a:ext cx="54" cy="57"/>
              </a:xfrm>
              <a:custGeom>
                <a:avLst/>
                <a:gdLst>
                  <a:gd name="T0" fmla="*/ 13 w 43"/>
                  <a:gd name="T1" fmla="*/ 0 h 45"/>
                  <a:gd name="T2" fmla="*/ 37 w 43"/>
                  <a:gd name="T3" fmla="*/ 5 h 45"/>
                  <a:gd name="T4" fmla="*/ 42 w 43"/>
                  <a:gd name="T5" fmla="*/ 13 h 45"/>
                  <a:gd name="T6" fmla="*/ 37 w 43"/>
                  <a:gd name="T7" fmla="*/ 39 h 45"/>
                  <a:gd name="T8" fmla="*/ 29 w 43"/>
                  <a:gd name="T9" fmla="*/ 45 h 45"/>
                  <a:gd name="T10" fmla="*/ 6 w 43"/>
                  <a:gd name="T11" fmla="*/ 40 h 45"/>
                  <a:gd name="T12" fmla="*/ 0 w 43"/>
                  <a:gd name="T13" fmla="*/ 32 h 45"/>
                  <a:gd name="T14" fmla="*/ 6 w 43"/>
                  <a:gd name="T15" fmla="*/ 6 h 45"/>
                  <a:gd name="T16" fmla="*/ 13 w 43"/>
                  <a:gd name="T1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45">
                    <a:moveTo>
                      <a:pt x="13" y="0"/>
                    </a:moveTo>
                    <a:cubicBezTo>
                      <a:pt x="37" y="5"/>
                      <a:pt x="37" y="5"/>
                      <a:pt x="37" y="5"/>
                    </a:cubicBezTo>
                    <a:cubicBezTo>
                      <a:pt x="40" y="6"/>
                      <a:pt x="43" y="9"/>
                      <a:pt x="42" y="13"/>
                    </a:cubicBezTo>
                    <a:cubicBezTo>
                      <a:pt x="37" y="39"/>
                      <a:pt x="37" y="39"/>
                      <a:pt x="37" y="39"/>
                    </a:cubicBezTo>
                    <a:cubicBezTo>
                      <a:pt x="36" y="43"/>
                      <a:pt x="33" y="45"/>
                      <a:pt x="29" y="45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" y="39"/>
                      <a:pt x="0" y="36"/>
                      <a:pt x="0" y="32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2"/>
                      <a:pt x="10" y="0"/>
                      <a:pt x="13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17" name="Freeform 60"/>
              <p:cNvSpPr>
                <a:spLocks/>
              </p:cNvSpPr>
              <p:nvPr/>
            </p:nvSpPr>
            <p:spPr bwMode="auto">
              <a:xfrm>
                <a:off x="244" y="1902"/>
                <a:ext cx="54" cy="59"/>
              </a:xfrm>
              <a:custGeom>
                <a:avLst/>
                <a:gdLst>
                  <a:gd name="T0" fmla="*/ 14 w 43"/>
                  <a:gd name="T1" fmla="*/ 1 h 46"/>
                  <a:gd name="T2" fmla="*/ 37 w 43"/>
                  <a:gd name="T3" fmla="*/ 6 h 46"/>
                  <a:gd name="T4" fmla="*/ 43 w 43"/>
                  <a:gd name="T5" fmla="*/ 14 h 46"/>
                  <a:gd name="T6" fmla="*/ 38 w 43"/>
                  <a:gd name="T7" fmla="*/ 40 h 46"/>
                  <a:gd name="T8" fmla="*/ 30 w 43"/>
                  <a:gd name="T9" fmla="*/ 45 h 46"/>
                  <a:gd name="T10" fmla="*/ 6 w 43"/>
                  <a:gd name="T11" fmla="*/ 41 h 46"/>
                  <a:gd name="T12" fmla="*/ 1 w 43"/>
                  <a:gd name="T13" fmla="*/ 33 h 46"/>
                  <a:gd name="T14" fmla="*/ 6 w 43"/>
                  <a:gd name="T15" fmla="*/ 6 h 46"/>
                  <a:gd name="T16" fmla="*/ 14 w 43"/>
                  <a:gd name="T17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46">
                    <a:moveTo>
                      <a:pt x="14" y="1"/>
                    </a:moveTo>
                    <a:cubicBezTo>
                      <a:pt x="37" y="6"/>
                      <a:pt x="37" y="6"/>
                      <a:pt x="37" y="6"/>
                    </a:cubicBezTo>
                    <a:cubicBezTo>
                      <a:pt x="41" y="6"/>
                      <a:pt x="43" y="10"/>
                      <a:pt x="43" y="14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7" y="44"/>
                      <a:pt x="33" y="46"/>
                      <a:pt x="30" y="45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2" y="40"/>
                      <a:pt x="0" y="37"/>
                      <a:pt x="1" y="33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3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18" name="Freeform 61"/>
              <p:cNvSpPr>
                <a:spLocks/>
              </p:cNvSpPr>
              <p:nvPr/>
            </p:nvSpPr>
            <p:spPr bwMode="auto">
              <a:xfrm>
                <a:off x="233" y="1962"/>
                <a:ext cx="88" cy="64"/>
              </a:xfrm>
              <a:custGeom>
                <a:avLst/>
                <a:gdLst>
                  <a:gd name="T0" fmla="*/ 14 w 70"/>
                  <a:gd name="T1" fmla="*/ 1 h 51"/>
                  <a:gd name="T2" fmla="*/ 63 w 70"/>
                  <a:gd name="T3" fmla="*/ 10 h 51"/>
                  <a:gd name="T4" fmla="*/ 69 w 70"/>
                  <a:gd name="T5" fmla="*/ 19 h 51"/>
                  <a:gd name="T6" fmla="*/ 64 w 70"/>
                  <a:gd name="T7" fmla="*/ 44 h 51"/>
                  <a:gd name="T8" fmla="*/ 56 w 70"/>
                  <a:gd name="T9" fmla="*/ 50 h 51"/>
                  <a:gd name="T10" fmla="*/ 7 w 70"/>
                  <a:gd name="T11" fmla="*/ 40 h 51"/>
                  <a:gd name="T12" fmla="*/ 1 w 70"/>
                  <a:gd name="T13" fmla="*/ 32 h 51"/>
                  <a:gd name="T14" fmla="*/ 6 w 70"/>
                  <a:gd name="T15" fmla="*/ 6 h 51"/>
                  <a:gd name="T16" fmla="*/ 14 w 70"/>
                  <a:gd name="T17" fmla="*/ 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51">
                    <a:moveTo>
                      <a:pt x="14" y="1"/>
                    </a:moveTo>
                    <a:cubicBezTo>
                      <a:pt x="63" y="10"/>
                      <a:pt x="63" y="10"/>
                      <a:pt x="63" y="10"/>
                    </a:cubicBezTo>
                    <a:cubicBezTo>
                      <a:pt x="67" y="11"/>
                      <a:pt x="70" y="15"/>
                      <a:pt x="69" y="19"/>
                    </a:cubicBezTo>
                    <a:cubicBezTo>
                      <a:pt x="64" y="44"/>
                      <a:pt x="64" y="44"/>
                      <a:pt x="64" y="44"/>
                    </a:cubicBezTo>
                    <a:cubicBezTo>
                      <a:pt x="63" y="48"/>
                      <a:pt x="59" y="51"/>
                      <a:pt x="56" y="5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3" y="40"/>
                      <a:pt x="0" y="36"/>
                      <a:pt x="1" y="32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3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19" name="Freeform 62"/>
              <p:cNvSpPr>
                <a:spLocks/>
              </p:cNvSpPr>
              <p:nvPr/>
            </p:nvSpPr>
            <p:spPr bwMode="auto">
              <a:xfrm>
                <a:off x="221" y="2020"/>
                <a:ext cx="100" cy="67"/>
              </a:xfrm>
              <a:custGeom>
                <a:avLst/>
                <a:gdLst>
                  <a:gd name="T0" fmla="*/ 14 w 79"/>
                  <a:gd name="T1" fmla="*/ 1 h 53"/>
                  <a:gd name="T2" fmla="*/ 73 w 79"/>
                  <a:gd name="T3" fmla="*/ 12 h 53"/>
                  <a:gd name="T4" fmla="*/ 78 w 79"/>
                  <a:gd name="T5" fmla="*/ 21 h 53"/>
                  <a:gd name="T6" fmla="*/ 73 w 79"/>
                  <a:gd name="T7" fmla="*/ 46 h 53"/>
                  <a:gd name="T8" fmla="*/ 65 w 79"/>
                  <a:gd name="T9" fmla="*/ 52 h 53"/>
                  <a:gd name="T10" fmla="*/ 7 w 79"/>
                  <a:gd name="T11" fmla="*/ 41 h 53"/>
                  <a:gd name="T12" fmla="*/ 1 w 79"/>
                  <a:gd name="T13" fmla="*/ 32 h 53"/>
                  <a:gd name="T14" fmla="*/ 6 w 79"/>
                  <a:gd name="T15" fmla="*/ 7 h 53"/>
                  <a:gd name="T16" fmla="*/ 14 w 79"/>
                  <a:gd name="T17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53">
                    <a:moveTo>
                      <a:pt x="14" y="1"/>
                    </a:moveTo>
                    <a:cubicBezTo>
                      <a:pt x="73" y="12"/>
                      <a:pt x="73" y="12"/>
                      <a:pt x="73" y="12"/>
                    </a:cubicBezTo>
                    <a:cubicBezTo>
                      <a:pt x="76" y="13"/>
                      <a:pt x="79" y="17"/>
                      <a:pt x="78" y="21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3" y="50"/>
                      <a:pt x="69" y="53"/>
                      <a:pt x="65" y="52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3" y="40"/>
                      <a:pt x="0" y="36"/>
                      <a:pt x="1" y="32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3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20" name="Freeform 63"/>
              <p:cNvSpPr>
                <a:spLocks/>
              </p:cNvSpPr>
              <p:nvPr/>
            </p:nvSpPr>
            <p:spPr bwMode="auto">
              <a:xfrm>
                <a:off x="210" y="2079"/>
                <a:ext cx="131" cy="72"/>
              </a:xfrm>
              <a:custGeom>
                <a:avLst/>
                <a:gdLst>
                  <a:gd name="T0" fmla="*/ 14 w 104"/>
                  <a:gd name="T1" fmla="*/ 1 h 57"/>
                  <a:gd name="T2" fmla="*/ 98 w 104"/>
                  <a:gd name="T3" fmla="*/ 17 h 57"/>
                  <a:gd name="T4" fmla="*/ 104 w 104"/>
                  <a:gd name="T5" fmla="*/ 25 h 57"/>
                  <a:gd name="T6" fmla="*/ 99 w 104"/>
                  <a:gd name="T7" fmla="*/ 51 h 57"/>
                  <a:gd name="T8" fmla="*/ 90 w 104"/>
                  <a:gd name="T9" fmla="*/ 56 h 57"/>
                  <a:gd name="T10" fmla="*/ 7 w 104"/>
                  <a:gd name="T11" fmla="*/ 40 h 57"/>
                  <a:gd name="T12" fmla="*/ 1 w 104"/>
                  <a:gd name="T13" fmla="*/ 32 h 57"/>
                  <a:gd name="T14" fmla="*/ 6 w 104"/>
                  <a:gd name="T15" fmla="*/ 6 h 57"/>
                  <a:gd name="T16" fmla="*/ 14 w 104"/>
                  <a:gd name="T17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" h="57">
                    <a:moveTo>
                      <a:pt x="14" y="1"/>
                    </a:moveTo>
                    <a:cubicBezTo>
                      <a:pt x="98" y="17"/>
                      <a:pt x="98" y="17"/>
                      <a:pt x="98" y="17"/>
                    </a:cubicBezTo>
                    <a:cubicBezTo>
                      <a:pt x="102" y="18"/>
                      <a:pt x="104" y="21"/>
                      <a:pt x="104" y="25"/>
                    </a:cubicBezTo>
                    <a:cubicBezTo>
                      <a:pt x="99" y="51"/>
                      <a:pt x="99" y="51"/>
                      <a:pt x="99" y="51"/>
                    </a:cubicBezTo>
                    <a:cubicBezTo>
                      <a:pt x="98" y="55"/>
                      <a:pt x="94" y="57"/>
                      <a:pt x="90" y="56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3" y="40"/>
                      <a:pt x="0" y="36"/>
                      <a:pt x="1" y="32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3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21" name="Freeform 64"/>
              <p:cNvSpPr>
                <a:spLocks/>
              </p:cNvSpPr>
              <p:nvPr/>
            </p:nvSpPr>
            <p:spPr bwMode="auto">
              <a:xfrm>
                <a:off x="199" y="2137"/>
                <a:ext cx="70" cy="61"/>
              </a:xfrm>
              <a:custGeom>
                <a:avLst/>
                <a:gdLst>
                  <a:gd name="T0" fmla="*/ 14 w 56"/>
                  <a:gd name="T1" fmla="*/ 1 h 48"/>
                  <a:gd name="T2" fmla="*/ 49 w 56"/>
                  <a:gd name="T3" fmla="*/ 8 h 48"/>
                  <a:gd name="T4" fmla="*/ 55 w 56"/>
                  <a:gd name="T5" fmla="*/ 16 h 48"/>
                  <a:gd name="T6" fmla="*/ 50 w 56"/>
                  <a:gd name="T7" fmla="*/ 42 h 48"/>
                  <a:gd name="T8" fmla="*/ 41 w 56"/>
                  <a:gd name="T9" fmla="*/ 48 h 48"/>
                  <a:gd name="T10" fmla="*/ 7 w 56"/>
                  <a:gd name="T11" fmla="*/ 41 h 48"/>
                  <a:gd name="T12" fmla="*/ 1 w 56"/>
                  <a:gd name="T13" fmla="*/ 32 h 48"/>
                  <a:gd name="T14" fmla="*/ 6 w 56"/>
                  <a:gd name="T15" fmla="*/ 7 h 48"/>
                  <a:gd name="T16" fmla="*/ 14 w 56"/>
                  <a:gd name="T17" fmla="*/ 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48">
                    <a:moveTo>
                      <a:pt x="14" y="1"/>
                    </a:moveTo>
                    <a:cubicBezTo>
                      <a:pt x="49" y="8"/>
                      <a:pt x="49" y="8"/>
                      <a:pt x="49" y="8"/>
                    </a:cubicBezTo>
                    <a:cubicBezTo>
                      <a:pt x="53" y="9"/>
                      <a:pt x="56" y="12"/>
                      <a:pt x="55" y="16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49" y="46"/>
                      <a:pt x="45" y="48"/>
                      <a:pt x="41" y="48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3" y="40"/>
                      <a:pt x="0" y="36"/>
                      <a:pt x="1" y="32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3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22" name="Freeform 65"/>
              <p:cNvSpPr>
                <a:spLocks/>
              </p:cNvSpPr>
              <p:nvPr/>
            </p:nvSpPr>
            <p:spPr bwMode="auto">
              <a:xfrm>
                <a:off x="320" y="1978"/>
                <a:ext cx="57" cy="58"/>
              </a:xfrm>
              <a:custGeom>
                <a:avLst/>
                <a:gdLst>
                  <a:gd name="T0" fmla="*/ 14 w 45"/>
                  <a:gd name="T1" fmla="*/ 1 h 46"/>
                  <a:gd name="T2" fmla="*/ 39 w 45"/>
                  <a:gd name="T3" fmla="*/ 6 h 46"/>
                  <a:gd name="T4" fmla="*/ 45 w 45"/>
                  <a:gd name="T5" fmla="*/ 14 h 46"/>
                  <a:gd name="T6" fmla="*/ 40 w 45"/>
                  <a:gd name="T7" fmla="*/ 40 h 46"/>
                  <a:gd name="T8" fmla="*/ 32 w 45"/>
                  <a:gd name="T9" fmla="*/ 45 h 46"/>
                  <a:gd name="T10" fmla="*/ 6 w 45"/>
                  <a:gd name="T11" fmla="*/ 41 h 46"/>
                  <a:gd name="T12" fmla="*/ 1 w 45"/>
                  <a:gd name="T13" fmla="*/ 32 h 46"/>
                  <a:gd name="T14" fmla="*/ 6 w 45"/>
                  <a:gd name="T15" fmla="*/ 7 h 46"/>
                  <a:gd name="T16" fmla="*/ 14 w 45"/>
                  <a:gd name="T17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46">
                    <a:moveTo>
                      <a:pt x="14" y="1"/>
                    </a:moveTo>
                    <a:cubicBezTo>
                      <a:pt x="39" y="6"/>
                      <a:pt x="39" y="6"/>
                      <a:pt x="39" y="6"/>
                    </a:cubicBezTo>
                    <a:cubicBezTo>
                      <a:pt x="43" y="6"/>
                      <a:pt x="45" y="10"/>
                      <a:pt x="45" y="14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39" y="44"/>
                      <a:pt x="35" y="46"/>
                      <a:pt x="32" y="45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3" y="40"/>
                      <a:pt x="0" y="36"/>
                      <a:pt x="1" y="32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3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23" name="Freeform 66"/>
              <p:cNvSpPr>
                <a:spLocks/>
              </p:cNvSpPr>
              <p:nvPr/>
            </p:nvSpPr>
            <p:spPr bwMode="auto">
              <a:xfrm>
                <a:off x="381" y="1990"/>
                <a:ext cx="58" cy="58"/>
              </a:xfrm>
              <a:custGeom>
                <a:avLst/>
                <a:gdLst>
                  <a:gd name="T0" fmla="*/ 14 w 46"/>
                  <a:gd name="T1" fmla="*/ 1 h 46"/>
                  <a:gd name="T2" fmla="*/ 39 w 46"/>
                  <a:gd name="T3" fmla="*/ 6 h 46"/>
                  <a:gd name="T4" fmla="*/ 45 w 46"/>
                  <a:gd name="T5" fmla="*/ 14 h 46"/>
                  <a:gd name="T6" fmla="*/ 40 w 46"/>
                  <a:gd name="T7" fmla="*/ 40 h 46"/>
                  <a:gd name="T8" fmla="*/ 32 w 46"/>
                  <a:gd name="T9" fmla="*/ 46 h 46"/>
                  <a:gd name="T10" fmla="*/ 7 w 46"/>
                  <a:gd name="T11" fmla="*/ 41 h 46"/>
                  <a:gd name="T12" fmla="*/ 1 w 46"/>
                  <a:gd name="T13" fmla="*/ 33 h 46"/>
                  <a:gd name="T14" fmla="*/ 6 w 46"/>
                  <a:gd name="T15" fmla="*/ 7 h 46"/>
                  <a:gd name="T16" fmla="*/ 14 w 46"/>
                  <a:gd name="T17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46">
                    <a:moveTo>
                      <a:pt x="14" y="1"/>
                    </a:moveTo>
                    <a:cubicBezTo>
                      <a:pt x="39" y="6"/>
                      <a:pt x="39" y="6"/>
                      <a:pt x="39" y="6"/>
                    </a:cubicBezTo>
                    <a:cubicBezTo>
                      <a:pt x="43" y="7"/>
                      <a:pt x="46" y="10"/>
                      <a:pt x="45" y="14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39" y="44"/>
                      <a:pt x="35" y="46"/>
                      <a:pt x="32" y="46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3" y="40"/>
                      <a:pt x="0" y="36"/>
                      <a:pt x="1" y="33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3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24" name="Freeform 67"/>
              <p:cNvSpPr>
                <a:spLocks/>
              </p:cNvSpPr>
              <p:nvPr/>
            </p:nvSpPr>
            <p:spPr bwMode="auto">
              <a:xfrm>
                <a:off x="441" y="2002"/>
                <a:ext cx="58" cy="58"/>
              </a:xfrm>
              <a:custGeom>
                <a:avLst/>
                <a:gdLst>
                  <a:gd name="T0" fmla="*/ 14 w 46"/>
                  <a:gd name="T1" fmla="*/ 0 h 46"/>
                  <a:gd name="T2" fmla="*/ 39 w 46"/>
                  <a:gd name="T3" fmla="*/ 5 h 46"/>
                  <a:gd name="T4" fmla="*/ 45 w 46"/>
                  <a:gd name="T5" fmla="*/ 14 h 46"/>
                  <a:gd name="T6" fmla="*/ 40 w 46"/>
                  <a:gd name="T7" fmla="*/ 39 h 46"/>
                  <a:gd name="T8" fmla="*/ 32 w 46"/>
                  <a:gd name="T9" fmla="*/ 45 h 46"/>
                  <a:gd name="T10" fmla="*/ 7 w 46"/>
                  <a:gd name="T11" fmla="*/ 40 h 46"/>
                  <a:gd name="T12" fmla="*/ 1 w 46"/>
                  <a:gd name="T13" fmla="*/ 32 h 46"/>
                  <a:gd name="T14" fmla="*/ 6 w 46"/>
                  <a:gd name="T15" fmla="*/ 6 h 46"/>
                  <a:gd name="T16" fmla="*/ 14 w 46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46">
                    <a:moveTo>
                      <a:pt x="14" y="0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43" y="6"/>
                      <a:pt x="46" y="10"/>
                      <a:pt x="45" y="14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39" y="43"/>
                      <a:pt x="36" y="46"/>
                      <a:pt x="32" y="45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3" y="39"/>
                      <a:pt x="0" y="36"/>
                      <a:pt x="1" y="32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2"/>
                      <a:pt x="10" y="0"/>
                      <a:pt x="14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25" name="Freeform 68"/>
              <p:cNvSpPr>
                <a:spLocks/>
              </p:cNvSpPr>
              <p:nvPr/>
            </p:nvSpPr>
            <p:spPr bwMode="auto">
              <a:xfrm>
                <a:off x="502" y="2014"/>
                <a:ext cx="58" cy="58"/>
              </a:xfrm>
              <a:custGeom>
                <a:avLst/>
                <a:gdLst>
                  <a:gd name="T0" fmla="*/ 14 w 46"/>
                  <a:gd name="T1" fmla="*/ 1 h 46"/>
                  <a:gd name="T2" fmla="*/ 39 w 46"/>
                  <a:gd name="T3" fmla="*/ 5 h 46"/>
                  <a:gd name="T4" fmla="*/ 45 w 46"/>
                  <a:gd name="T5" fmla="*/ 14 h 46"/>
                  <a:gd name="T6" fmla="*/ 40 w 46"/>
                  <a:gd name="T7" fmla="*/ 39 h 46"/>
                  <a:gd name="T8" fmla="*/ 32 w 46"/>
                  <a:gd name="T9" fmla="*/ 45 h 46"/>
                  <a:gd name="T10" fmla="*/ 7 w 46"/>
                  <a:gd name="T11" fmla="*/ 40 h 46"/>
                  <a:gd name="T12" fmla="*/ 1 w 46"/>
                  <a:gd name="T13" fmla="*/ 32 h 46"/>
                  <a:gd name="T14" fmla="*/ 6 w 46"/>
                  <a:gd name="T15" fmla="*/ 6 h 46"/>
                  <a:gd name="T16" fmla="*/ 14 w 46"/>
                  <a:gd name="T17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46">
                    <a:moveTo>
                      <a:pt x="14" y="1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43" y="6"/>
                      <a:pt x="46" y="10"/>
                      <a:pt x="45" y="14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39" y="43"/>
                      <a:pt x="36" y="46"/>
                      <a:pt x="32" y="45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3" y="40"/>
                      <a:pt x="0" y="36"/>
                      <a:pt x="1" y="32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2"/>
                      <a:pt x="11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26" name="Freeform 69"/>
              <p:cNvSpPr>
                <a:spLocks/>
              </p:cNvSpPr>
              <p:nvPr/>
            </p:nvSpPr>
            <p:spPr bwMode="auto">
              <a:xfrm>
                <a:off x="563" y="2025"/>
                <a:ext cx="58" cy="58"/>
              </a:xfrm>
              <a:custGeom>
                <a:avLst/>
                <a:gdLst>
                  <a:gd name="T0" fmla="*/ 14 w 46"/>
                  <a:gd name="T1" fmla="*/ 1 h 46"/>
                  <a:gd name="T2" fmla="*/ 39 w 46"/>
                  <a:gd name="T3" fmla="*/ 6 h 46"/>
                  <a:gd name="T4" fmla="*/ 45 w 46"/>
                  <a:gd name="T5" fmla="*/ 14 h 46"/>
                  <a:gd name="T6" fmla="*/ 40 w 46"/>
                  <a:gd name="T7" fmla="*/ 40 h 46"/>
                  <a:gd name="T8" fmla="*/ 32 w 46"/>
                  <a:gd name="T9" fmla="*/ 45 h 46"/>
                  <a:gd name="T10" fmla="*/ 7 w 46"/>
                  <a:gd name="T11" fmla="*/ 41 h 46"/>
                  <a:gd name="T12" fmla="*/ 1 w 46"/>
                  <a:gd name="T13" fmla="*/ 32 h 46"/>
                  <a:gd name="T14" fmla="*/ 6 w 46"/>
                  <a:gd name="T15" fmla="*/ 7 h 46"/>
                  <a:gd name="T16" fmla="*/ 14 w 46"/>
                  <a:gd name="T17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46">
                    <a:moveTo>
                      <a:pt x="14" y="1"/>
                    </a:moveTo>
                    <a:cubicBezTo>
                      <a:pt x="39" y="6"/>
                      <a:pt x="39" y="6"/>
                      <a:pt x="39" y="6"/>
                    </a:cubicBezTo>
                    <a:cubicBezTo>
                      <a:pt x="43" y="6"/>
                      <a:pt x="46" y="10"/>
                      <a:pt x="45" y="14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39" y="44"/>
                      <a:pt x="36" y="46"/>
                      <a:pt x="32" y="45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3" y="40"/>
                      <a:pt x="0" y="36"/>
                      <a:pt x="1" y="32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3"/>
                      <a:pt x="11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27" name="Freeform 70"/>
              <p:cNvSpPr>
                <a:spLocks/>
              </p:cNvSpPr>
              <p:nvPr/>
            </p:nvSpPr>
            <p:spPr bwMode="auto">
              <a:xfrm>
                <a:off x="625" y="2036"/>
                <a:ext cx="56" cy="59"/>
              </a:xfrm>
              <a:custGeom>
                <a:avLst/>
                <a:gdLst>
                  <a:gd name="T0" fmla="*/ 13 w 45"/>
                  <a:gd name="T1" fmla="*/ 1 h 46"/>
                  <a:gd name="T2" fmla="*/ 39 w 45"/>
                  <a:gd name="T3" fmla="*/ 6 h 46"/>
                  <a:gd name="T4" fmla="*/ 44 w 45"/>
                  <a:gd name="T5" fmla="*/ 14 h 46"/>
                  <a:gd name="T6" fmla="*/ 39 w 45"/>
                  <a:gd name="T7" fmla="*/ 40 h 46"/>
                  <a:gd name="T8" fmla="*/ 31 w 45"/>
                  <a:gd name="T9" fmla="*/ 46 h 46"/>
                  <a:gd name="T10" fmla="*/ 6 w 45"/>
                  <a:gd name="T11" fmla="*/ 41 h 46"/>
                  <a:gd name="T12" fmla="*/ 0 w 45"/>
                  <a:gd name="T13" fmla="*/ 32 h 46"/>
                  <a:gd name="T14" fmla="*/ 5 w 45"/>
                  <a:gd name="T15" fmla="*/ 7 h 46"/>
                  <a:gd name="T16" fmla="*/ 13 w 45"/>
                  <a:gd name="T17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46">
                    <a:moveTo>
                      <a:pt x="13" y="1"/>
                    </a:moveTo>
                    <a:cubicBezTo>
                      <a:pt x="39" y="6"/>
                      <a:pt x="39" y="6"/>
                      <a:pt x="39" y="6"/>
                    </a:cubicBezTo>
                    <a:cubicBezTo>
                      <a:pt x="42" y="7"/>
                      <a:pt x="45" y="10"/>
                      <a:pt x="44" y="14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8" y="44"/>
                      <a:pt x="35" y="46"/>
                      <a:pt x="31" y="46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2" y="40"/>
                      <a:pt x="0" y="36"/>
                      <a:pt x="0" y="32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3"/>
                      <a:pt x="10" y="0"/>
                      <a:pt x="13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28" name="Freeform 71"/>
              <p:cNvSpPr>
                <a:spLocks/>
              </p:cNvSpPr>
              <p:nvPr/>
            </p:nvSpPr>
            <p:spPr bwMode="auto">
              <a:xfrm>
                <a:off x="685" y="2049"/>
                <a:ext cx="57" cy="58"/>
              </a:xfrm>
              <a:custGeom>
                <a:avLst/>
                <a:gdLst>
                  <a:gd name="T0" fmla="*/ 14 w 45"/>
                  <a:gd name="T1" fmla="*/ 0 h 46"/>
                  <a:gd name="T2" fmla="*/ 39 w 45"/>
                  <a:gd name="T3" fmla="*/ 5 h 46"/>
                  <a:gd name="T4" fmla="*/ 44 w 45"/>
                  <a:gd name="T5" fmla="*/ 13 h 46"/>
                  <a:gd name="T6" fmla="*/ 39 w 45"/>
                  <a:gd name="T7" fmla="*/ 39 h 46"/>
                  <a:gd name="T8" fmla="*/ 31 w 45"/>
                  <a:gd name="T9" fmla="*/ 45 h 46"/>
                  <a:gd name="T10" fmla="*/ 6 w 45"/>
                  <a:gd name="T11" fmla="*/ 40 h 46"/>
                  <a:gd name="T12" fmla="*/ 0 w 45"/>
                  <a:gd name="T13" fmla="*/ 32 h 46"/>
                  <a:gd name="T14" fmla="*/ 5 w 45"/>
                  <a:gd name="T15" fmla="*/ 6 h 46"/>
                  <a:gd name="T16" fmla="*/ 14 w 45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46">
                    <a:moveTo>
                      <a:pt x="14" y="0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42" y="6"/>
                      <a:pt x="45" y="10"/>
                      <a:pt x="44" y="13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35" y="46"/>
                      <a:pt x="31" y="45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" y="39"/>
                      <a:pt x="0" y="36"/>
                      <a:pt x="0" y="32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2"/>
                      <a:pt x="10" y="0"/>
                      <a:pt x="14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29" name="Freeform 72"/>
              <p:cNvSpPr>
                <a:spLocks/>
              </p:cNvSpPr>
              <p:nvPr/>
            </p:nvSpPr>
            <p:spPr bwMode="auto">
              <a:xfrm>
                <a:off x="746" y="2060"/>
                <a:ext cx="57" cy="59"/>
              </a:xfrm>
              <a:custGeom>
                <a:avLst/>
                <a:gdLst>
                  <a:gd name="T0" fmla="*/ 14 w 45"/>
                  <a:gd name="T1" fmla="*/ 1 h 46"/>
                  <a:gd name="T2" fmla="*/ 39 w 45"/>
                  <a:gd name="T3" fmla="*/ 5 h 46"/>
                  <a:gd name="T4" fmla="*/ 44 w 45"/>
                  <a:gd name="T5" fmla="*/ 14 h 46"/>
                  <a:gd name="T6" fmla="*/ 39 w 45"/>
                  <a:gd name="T7" fmla="*/ 39 h 46"/>
                  <a:gd name="T8" fmla="*/ 31 w 45"/>
                  <a:gd name="T9" fmla="*/ 45 h 46"/>
                  <a:gd name="T10" fmla="*/ 6 w 45"/>
                  <a:gd name="T11" fmla="*/ 40 h 46"/>
                  <a:gd name="T12" fmla="*/ 0 w 45"/>
                  <a:gd name="T13" fmla="*/ 32 h 46"/>
                  <a:gd name="T14" fmla="*/ 5 w 45"/>
                  <a:gd name="T15" fmla="*/ 6 h 46"/>
                  <a:gd name="T16" fmla="*/ 14 w 45"/>
                  <a:gd name="T17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46">
                    <a:moveTo>
                      <a:pt x="14" y="1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42" y="6"/>
                      <a:pt x="45" y="10"/>
                      <a:pt x="44" y="14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35" y="46"/>
                      <a:pt x="31" y="45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" y="39"/>
                      <a:pt x="0" y="36"/>
                      <a:pt x="0" y="32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2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30" name="Freeform 73"/>
              <p:cNvSpPr>
                <a:spLocks/>
              </p:cNvSpPr>
              <p:nvPr/>
            </p:nvSpPr>
            <p:spPr bwMode="auto">
              <a:xfrm>
                <a:off x="807" y="2072"/>
                <a:ext cx="56" cy="58"/>
              </a:xfrm>
              <a:custGeom>
                <a:avLst/>
                <a:gdLst>
                  <a:gd name="T0" fmla="*/ 14 w 45"/>
                  <a:gd name="T1" fmla="*/ 1 h 46"/>
                  <a:gd name="T2" fmla="*/ 39 w 45"/>
                  <a:gd name="T3" fmla="*/ 6 h 46"/>
                  <a:gd name="T4" fmla="*/ 44 w 45"/>
                  <a:gd name="T5" fmla="*/ 14 h 46"/>
                  <a:gd name="T6" fmla="*/ 39 w 45"/>
                  <a:gd name="T7" fmla="*/ 40 h 46"/>
                  <a:gd name="T8" fmla="*/ 31 w 45"/>
                  <a:gd name="T9" fmla="*/ 45 h 46"/>
                  <a:gd name="T10" fmla="*/ 6 w 45"/>
                  <a:gd name="T11" fmla="*/ 40 h 46"/>
                  <a:gd name="T12" fmla="*/ 0 w 45"/>
                  <a:gd name="T13" fmla="*/ 32 h 46"/>
                  <a:gd name="T14" fmla="*/ 5 w 45"/>
                  <a:gd name="T15" fmla="*/ 6 h 46"/>
                  <a:gd name="T16" fmla="*/ 14 w 45"/>
                  <a:gd name="T17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46">
                    <a:moveTo>
                      <a:pt x="14" y="1"/>
                    </a:moveTo>
                    <a:cubicBezTo>
                      <a:pt x="39" y="6"/>
                      <a:pt x="39" y="6"/>
                      <a:pt x="39" y="6"/>
                    </a:cubicBezTo>
                    <a:cubicBezTo>
                      <a:pt x="43" y="6"/>
                      <a:pt x="45" y="10"/>
                      <a:pt x="44" y="14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9" y="43"/>
                      <a:pt x="35" y="46"/>
                      <a:pt x="31" y="45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" y="40"/>
                      <a:pt x="0" y="36"/>
                      <a:pt x="0" y="32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3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31" name="Freeform 74"/>
              <p:cNvSpPr>
                <a:spLocks/>
              </p:cNvSpPr>
              <p:nvPr/>
            </p:nvSpPr>
            <p:spPr bwMode="auto">
              <a:xfrm>
                <a:off x="867" y="2083"/>
                <a:ext cx="57" cy="58"/>
              </a:xfrm>
              <a:custGeom>
                <a:avLst/>
                <a:gdLst>
                  <a:gd name="T0" fmla="*/ 14 w 45"/>
                  <a:gd name="T1" fmla="*/ 1 h 46"/>
                  <a:gd name="T2" fmla="*/ 39 w 45"/>
                  <a:gd name="T3" fmla="*/ 6 h 46"/>
                  <a:gd name="T4" fmla="*/ 44 w 45"/>
                  <a:gd name="T5" fmla="*/ 14 h 46"/>
                  <a:gd name="T6" fmla="*/ 39 w 45"/>
                  <a:gd name="T7" fmla="*/ 40 h 46"/>
                  <a:gd name="T8" fmla="*/ 31 w 45"/>
                  <a:gd name="T9" fmla="*/ 46 h 46"/>
                  <a:gd name="T10" fmla="*/ 6 w 45"/>
                  <a:gd name="T11" fmla="*/ 41 h 46"/>
                  <a:gd name="T12" fmla="*/ 1 w 45"/>
                  <a:gd name="T13" fmla="*/ 32 h 46"/>
                  <a:gd name="T14" fmla="*/ 5 w 45"/>
                  <a:gd name="T15" fmla="*/ 7 h 46"/>
                  <a:gd name="T16" fmla="*/ 14 w 45"/>
                  <a:gd name="T17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46">
                    <a:moveTo>
                      <a:pt x="14" y="1"/>
                    </a:moveTo>
                    <a:cubicBezTo>
                      <a:pt x="39" y="6"/>
                      <a:pt x="39" y="6"/>
                      <a:pt x="39" y="6"/>
                    </a:cubicBezTo>
                    <a:cubicBezTo>
                      <a:pt x="43" y="7"/>
                      <a:pt x="45" y="10"/>
                      <a:pt x="44" y="14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9" y="44"/>
                      <a:pt x="35" y="46"/>
                      <a:pt x="31" y="46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2" y="40"/>
                      <a:pt x="0" y="36"/>
                      <a:pt x="1" y="32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3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32" name="Freeform 75"/>
              <p:cNvSpPr>
                <a:spLocks/>
              </p:cNvSpPr>
              <p:nvPr/>
            </p:nvSpPr>
            <p:spPr bwMode="auto">
              <a:xfrm>
                <a:off x="928" y="2096"/>
                <a:ext cx="57" cy="57"/>
              </a:xfrm>
              <a:custGeom>
                <a:avLst/>
                <a:gdLst>
                  <a:gd name="T0" fmla="*/ 14 w 45"/>
                  <a:gd name="T1" fmla="*/ 0 h 45"/>
                  <a:gd name="T2" fmla="*/ 39 w 45"/>
                  <a:gd name="T3" fmla="*/ 5 h 45"/>
                  <a:gd name="T4" fmla="*/ 45 w 45"/>
                  <a:gd name="T5" fmla="*/ 13 h 45"/>
                  <a:gd name="T6" fmla="*/ 40 w 45"/>
                  <a:gd name="T7" fmla="*/ 39 h 45"/>
                  <a:gd name="T8" fmla="*/ 31 w 45"/>
                  <a:gd name="T9" fmla="*/ 45 h 45"/>
                  <a:gd name="T10" fmla="*/ 6 w 45"/>
                  <a:gd name="T11" fmla="*/ 40 h 45"/>
                  <a:gd name="T12" fmla="*/ 1 w 45"/>
                  <a:gd name="T13" fmla="*/ 32 h 45"/>
                  <a:gd name="T14" fmla="*/ 6 w 45"/>
                  <a:gd name="T15" fmla="*/ 6 h 45"/>
                  <a:gd name="T16" fmla="*/ 14 w 45"/>
                  <a:gd name="T1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45">
                    <a:moveTo>
                      <a:pt x="14" y="0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43" y="6"/>
                      <a:pt x="45" y="10"/>
                      <a:pt x="45" y="13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39" y="43"/>
                      <a:pt x="35" y="45"/>
                      <a:pt x="31" y="45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" y="39"/>
                      <a:pt x="0" y="35"/>
                      <a:pt x="1" y="32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2"/>
                      <a:pt x="10" y="0"/>
                      <a:pt x="14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33" name="Freeform 76"/>
              <p:cNvSpPr>
                <a:spLocks/>
              </p:cNvSpPr>
              <p:nvPr/>
            </p:nvSpPr>
            <p:spPr bwMode="auto">
              <a:xfrm>
                <a:off x="989" y="2107"/>
                <a:ext cx="57" cy="58"/>
              </a:xfrm>
              <a:custGeom>
                <a:avLst/>
                <a:gdLst>
                  <a:gd name="T0" fmla="*/ 14 w 45"/>
                  <a:gd name="T1" fmla="*/ 1 h 46"/>
                  <a:gd name="T2" fmla="*/ 39 w 45"/>
                  <a:gd name="T3" fmla="*/ 5 h 46"/>
                  <a:gd name="T4" fmla="*/ 45 w 45"/>
                  <a:gd name="T5" fmla="*/ 14 h 46"/>
                  <a:gd name="T6" fmla="*/ 40 w 45"/>
                  <a:gd name="T7" fmla="*/ 39 h 46"/>
                  <a:gd name="T8" fmla="*/ 31 w 45"/>
                  <a:gd name="T9" fmla="*/ 45 h 46"/>
                  <a:gd name="T10" fmla="*/ 6 w 45"/>
                  <a:gd name="T11" fmla="*/ 40 h 46"/>
                  <a:gd name="T12" fmla="*/ 1 w 45"/>
                  <a:gd name="T13" fmla="*/ 32 h 46"/>
                  <a:gd name="T14" fmla="*/ 6 w 45"/>
                  <a:gd name="T15" fmla="*/ 6 h 46"/>
                  <a:gd name="T16" fmla="*/ 14 w 45"/>
                  <a:gd name="T17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46">
                    <a:moveTo>
                      <a:pt x="14" y="1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43" y="6"/>
                      <a:pt x="45" y="10"/>
                      <a:pt x="45" y="14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39" y="43"/>
                      <a:pt x="35" y="46"/>
                      <a:pt x="31" y="45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" y="39"/>
                      <a:pt x="0" y="36"/>
                      <a:pt x="1" y="32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2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34" name="Freeform 77"/>
              <p:cNvSpPr>
                <a:spLocks/>
              </p:cNvSpPr>
              <p:nvPr/>
            </p:nvSpPr>
            <p:spPr bwMode="auto">
              <a:xfrm>
                <a:off x="326" y="2040"/>
                <a:ext cx="57" cy="58"/>
              </a:xfrm>
              <a:custGeom>
                <a:avLst/>
                <a:gdLst>
                  <a:gd name="T0" fmla="*/ 14 w 45"/>
                  <a:gd name="T1" fmla="*/ 1 h 46"/>
                  <a:gd name="T2" fmla="*/ 39 w 45"/>
                  <a:gd name="T3" fmla="*/ 6 h 46"/>
                  <a:gd name="T4" fmla="*/ 44 w 45"/>
                  <a:gd name="T5" fmla="*/ 14 h 46"/>
                  <a:gd name="T6" fmla="*/ 39 w 45"/>
                  <a:gd name="T7" fmla="*/ 40 h 46"/>
                  <a:gd name="T8" fmla="*/ 31 w 45"/>
                  <a:gd name="T9" fmla="*/ 45 h 46"/>
                  <a:gd name="T10" fmla="*/ 6 w 45"/>
                  <a:gd name="T11" fmla="*/ 41 h 46"/>
                  <a:gd name="T12" fmla="*/ 0 w 45"/>
                  <a:gd name="T13" fmla="*/ 32 h 46"/>
                  <a:gd name="T14" fmla="*/ 5 w 45"/>
                  <a:gd name="T15" fmla="*/ 7 h 46"/>
                  <a:gd name="T16" fmla="*/ 14 w 45"/>
                  <a:gd name="T17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46">
                    <a:moveTo>
                      <a:pt x="14" y="1"/>
                    </a:moveTo>
                    <a:cubicBezTo>
                      <a:pt x="39" y="6"/>
                      <a:pt x="39" y="6"/>
                      <a:pt x="39" y="6"/>
                    </a:cubicBezTo>
                    <a:cubicBezTo>
                      <a:pt x="42" y="7"/>
                      <a:pt x="45" y="10"/>
                      <a:pt x="44" y="14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9" y="44"/>
                      <a:pt x="35" y="46"/>
                      <a:pt x="31" y="45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2" y="40"/>
                      <a:pt x="0" y="36"/>
                      <a:pt x="0" y="32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3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35" name="Freeform 78"/>
              <p:cNvSpPr>
                <a:spLocks/>
              </p:cNvSpPr>
              <p:nvPr/>
            </p:nvSpPr>
            <p:spPr bwMode="auto">
              <a:xfrm>
                <a:off x="387" y="2053"/>
                <a:ext cx="57" cy="57"/>
              </a:xfrm>
              <a:custGeom>
                <a:avLst/>
                <a:gdLst>
                  <a:gd name="T0" fmla="*/ 14 w 45"/>
                  <a:gd name="T1" fmla="*/ 0 h 45"/>
                  <a:gd name="T2" fmla="*/ 39 w 45"/>
                  <a:gd name="T3" fmla="*/ 5 h 45"/>
                  <a:gd name="T4" fmla="*/ 44 w 45"/>
                  <a:gd name="T5" fmla="*/ 13 h 45"/>
                  <a:gd name="T6" fmla="*/ 39 w 45"/>
                  <a:gd name="T7" fmla="*/ 39 h 45"/>
                  <a:gd name="T8" fmla="*/ 31 w 45"/>
                  <a:gd name="T9" fmla="*/ 45 h 45"/>
                  <a:gd name="T10" fmla="*/ 6 w 45"/>
                  <a:gd name="T11" fmla="*/ 40 h 45"/>
                  <a:gd name="T12" fmla="*/ 0 w 45"/>
                  <a:gd name="T13" fmla="*/ 32 h 45"/>
                  <a:gd name="T14" fmla="*/ 5 w 45"/>
                  <a:gd name="T15" fmla="*/ 6 h 45"/>
                  <a:gd name="T16" fmla="*/ 14 w 45"/>
                  <a:gd name="T1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45">
                    <a:moveTo>
                      <a:pt x="14" y="0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42" y="6"/>
                      <a:pt x="45" y="10"/>
                      <a:pt x="44" y="13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35" y="45"/>
                      <a:pt x="31" y="45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" y="39"/>
                      <a:pt x="0" y="35"/>
                      <a:pt x="0" y="32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2"/>
                      <a:pt x="10" y="0"/>
                      <a:pt x="14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36" name="Freeform 79"/>
              <p:cNvSpPr>
                <a:spLocks/>
              </p:cNvSpPr>
              <p:nvPr/>
            </p:nvSpPr>
            <p:spPr bwMode="auto">
              <a:xfrm>
                <a:off x="448" y="2064"/>
                <a:ext cx="56" cy="58"/>
              </a:xfrm>
              <a:custGeom>
                <a:avLst/>
                <a:gdLst>
                  <a:gd name="T0" fmla="*/ 14 w 45"/>
                  <a:gd name="T1" fmla="*/ 0 h 46"/>
                  <a:gd name="T2" fmla="*/ 39 w 45"/>
                  <a:gd name="T3" fmla="*/ 5 h 46"/>
                  <a:gd name="T4" fmla="*/ 44 w 45"/>
                  <a:gd name="T5" fmla="*/ 14 h 46"/>
                  <a:gd name="T6" fmla="*/ 39 w 45"/>
                  <a:gd name="T7" fmla="*/ 39 h 46"/>
                  <a:gd name="T8" fmla="*/ 31 w 45"/>
                  <a:gd name="T9" fmla="*/ 45 h 46"/>
                  <a:gd name="T10" fmla="*/ 6 w 45"/>
                  <a:gd name="T11" fmla="*/ 40 h 46"/>
                  <a:gd name="T12" fmla="*/ 0 w 45"/>
                  <a:gd name="T13" fmla="*/ 32 h 46"/>
                  <a:gd name="T14" fmla="*/ 5 w 45"/>
                  <a:gd name="T15" fmla="*/ 6 h 46"/>
                  <a:gd name="T16" fmla="*/ 14 w 45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46">
                    <a:moveTo>
                      <a:pt x="14" y="0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43" y="6"/>
                      <a:pt x="45" y="10"/>
                      <a:pt x="44" y="14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35" y="46"/>
                      <a:pt x="31" y="45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" y="39"/>
                      <a:pt x="0" y="36"/>
                      <a:pt x="0" y="32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2"/>
                      <a:pt x="10" y="0"/>
                      <a:pt x="14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37" name="Freeform 80"/>
              <p:cNvSpPr>
                <a:spLocks/>
              </p:cNvSpPr>
              <p:nvPr/>
            </p:nvSpPr>
            <p:spPr bwMode="auto">
              <a:xfrm>
                <a:off x="508" y="2076"/>
                <a:ext cx="57" cy="58"/>
              </a:xfrm>
              <a:custGeom>
                <a:avLst/>
                <a:gdLst>
                  <a:gd name="T0" fmla="*/ 14 w 45"/>
                  <a:gd name="T1" fmla="*/ 1 h 46"/>
                  <a:gd name="T2" fmla="*/ 39 w 45"/>
                  <a:gd name="T3" fmla="*/ 6 h 46"/>
                  <a:gd name="T4" fmla="*/ 44 w 45"/>
                  <a:gd name="T5" fmla="*/ 14 h 46"/>
                  <a:gd name="T6" fmla="*/ 40 w 45"/>
                  <a:gd name="T7" fmla="*/ 40 h 46"/>
                  <a:gd name="T8" fmla="*/ 31 w 45"/>
                  <a:gd name="T9" fmla="*/ 45 h 46"/>
                  <a:gd name="T10" fmla="*/ 6 w 45"/>
                  <a:gd name="T11" fmla="*/ 40 h 46"/>
                  <a:gd name="T12" fmla="*/ 1 w 45"/>
                  <a:gd name="T13" fmla="*/ 32 h 46"/>
                  <a:gd name="T14" fmla="*/ 5 w 45"/>
                  <a:gd name="T15" fmla="*/ 6 h 46"/>
                  <a:gd name="T16" fmla="*/ 14 w 45"/>
                  <a:gd name="T17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46">
                    <a:moveTo>
                      <a:pt x="14" y="1"/>
                    </a:moveTo>
                    <a:cubicBezTo>
                      <a:pt x="39" y="6"/>
                      <a:pt x="39" y="6"/>
                      <a:pt x="39" y="6"/>
                    </a:cubicBezTo>
                    <a:cubicBezTo>
                      <a:pt x="43" y="6"/>
                      <a:pt x="45" y="10"/>
                      <a:pt x="44" y="14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39" y="43"/>
                      <a:pt x="35" y="46"/>
                      <a:pt x="31" y="45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" y="40"/>
                      <a:pt x="0" y="36"/>
                      <a:pt x="1" y="32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3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38" name="Freeform 81"/>
              <p:cNvSpPr>
                <a:spLocks/>
              </p:cNvSpPr>
              <p:nvPr/>
            </p:nvSpPr>
            <p:spPr bwMode="auto">
              <a:xfrm>
                <a:off x="569" y="2087"/>
                <a:ext cx="57" cy="58"/>
              </a:xfrm>
              <a:custGeom>
                <a:avLst/>
                <a:gdLst>
                  <a:gd name="T0" fmla="*/ 14 w 45"/>
                  <a:gd name="T1" fmla="*/ 1 h 46"/>
                  <a:gd name="T2" fmla="*/ 39 w 45"/>
                  <a:gd name="T3" fmla="*/ 6 h 46"/>
                  <a:gd name="T4" fmla="*/ 45 w 45"/>
                  <a:gd name="T5" fmla="*/ 14 h 46"/>
                  <a:gd name="T6" fmla="*/ 40 w 45"/>
                  <a:gd name="T7" fmla="*/ 40 h 46"/>
                  <a:gd name="T8" fmla="*/ 31 w 45"/>
                  <a:gd name="T9" fmla="*/ 45 h 46"/>
                  <a:gd name="T10" fmla="*/ 6 w 45"/>
                  <a:gd name="T11" fmla="*/ 41 h 46"/>
                  <a:gd name="T12" fmla="*/ 1 w 45"/>
                  <a:gd name="T13" fmla="*/ 32 h 46"/>
                  <a:gd name="T14" fmla="*/ 6 w 45"/>
                  <a:gd name="T15" fmla="*/ 7 h 46"/>
                  <a:gd name="T16" fmla="*/ 14 w 45"/>
                  <a:gd name="T17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46">
                    <a:moveTo>
                      <a:pt x="14" y="1"/>
                    </a:moveTo>
                    <a:cubicBezTo>
                      <a:pt x="39" y="6"/>
                      <a:pt x="39" y="6"/>
                      <a:pt x="39" y="6"/>
                    </a:cubicBezTo>
                    <a:cubicBezTo>
                      <a:pt x="43" y="6"/>
                      <a:pt x="45" y="10"/>
                      <a:pt x="45" y="14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39" y="44"/>
                      <a:pt x="35" y="46"/>
                      <a:pt x="31" y="45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2" y="40"/>
                      <a:pt x="0" y="36"/>
                      <a:pt x="1" y="32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3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39" name="Freeform 82"/>
              <p:cNvSpPr>
                <a:spLocks/>
              </p:cNvSpPr>
              <p:nvPr/>
            </p:nvSpPr>
            <p:spPr bwMode="auto">
              <a:xfrm>
                <a:off x="630" y="2098"/>
                <a:ext cx="56" cy="58"/>
              </a:xfrm>
              <a:custGeom>
                <a:avLst/>
                <a:gdLst>
                  <a:gd name="T0" fmla="*/ 14 w 45"/>
                  <a:gd name="T1" fmla="*/ 1 h 46"/>
                  <a:gd name="T2" fmla="*/ 39 w 45"/>
                  <a:gd name="T3" fmla="*/ 6 h 46"/>
                  <a:gd name="T4" fmla="*/ 45 w 45"/>
                  <a:gd name="T5" fmla="*/ 14 h 46"/>
                  <a:gd name="T6" fmla="*/ 40 w 45"/>
                  <a:gd name="T7" fmla="*/ 40 h 46"/>
                  <a:gd name="T8" fmla="*/ 31 w 45"/>
                  <a:gd name="T9" fmla="*/ 46 h 46"/>
                  <a:gd name="T10" fmla="*/ 6 w 45"/>
                  <a:gd name="T11" fmla="*/ 41 h 46"/>
                  <a:gd name="T12" fmla="*/ 1 w 45"/>
                  <a:gd name="T13" fmla="*/ 33 h 46"/>
                  <a:gd name="T14" fmla="*/ 6 w 45"/>
                  <a:gd name="T15" fmla="*/ 7 h 46"/>
                  <a:gd name="T16" fmla="*/ 14 w 45"/>
                  <a:gd name="T17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46">
                    <a:moveTo>
                      <a:pt x="14" y="1"/>
                    </a:moveTo>
                    <a:cubicBezTo>
                      <a:pt x="39" y="6"/>
                      <a:pt x="39" y="6"/>
                      <a:pt x="39" y="6"/>
                    </a:cubicBezTo>
                    <a:cubicBezTo>
                      <a:pt x="43" y="7"/>
                      <a:pt x="45" y="10"/>
                      <a:pt x="45" y="14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39" y="44"/>
                      <a:pt x="35" y="46"/>
                      <a:pt x="31" y="46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2" y="40"/>
                      <a:pt x="0" y="36"/>
                      <a:pt x="1" y="33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3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40" name="Freeform 83"/>
              <p:cNvSpPr>
                <a:spLocks/>
              </p:cNvSpPr>
              <p:nvPr/>
            </p:nvSpPr>
            <p:spPr bwMode="auto">
              <a:xfrm>
                <a:off x="690" y="2111"/>
                <a:ext cx="57" cy="58"/>
              </a:xfrm>
              <a:custGeom>
                <a:avLst/>
                <a:gdLst>
                  <a:gd name="T0" fmla="*/ 14 w 45"/>
                  <a:gd name="T1" fmla="*/ 0 h 46"/>
                  <a:gd name="T2" fmla="*/ 39 w 45"/>
                  <a:gd name="T3" fmla="*/ 5 h 46"/>
                  <a:gd name="T4" fmla="*/ 45 w 45"/>
                  <a:gd name="T5" fmla="*/ 14 h 46"/>
                  <a:gd name="T6" fmla="*/ 40 w 45"/>
                  <a:gd name="T7" fmla="*/ 39 h 46"/>
                  <a:gd name="T8" fmla="*/ 31 w 45"/>
                  <a:gd name="T9" fmla="*/ 45 h 46"/>
                  <a:gd name="T10" fmla="*/ 6 w 45"/>
                  <a:gd name="T11" fmla="*/ 40 h 46"/>
                  <a:gd name="T12" fmla="*/ 1 w 45"/>
                  <a:gd name="T13" fmla="*/ 32 h 46"/>
                  <a:gd name="T14" fmla="*/ 6 w 45"/>
                  <a:gd name="T15" fmla="*/ 6 h 46"/>
                  <a:gd name="T16" fmla="*/ 14 w 45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46">
                    <a:moveTo>
                      <a:pt x="14" y="0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43" y="6"/>
                      <a:pt x="45" y="10"/>
                      <a:pt x="45" y="14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39" y="43"/>
                      <a:pt x="35" y="46"/>
                      <a:pt x="31" y="45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3" y="39"/>
                      <a:pt x="0" y="36"/>
                      <a:pt x="1" y="32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2"/>
                      <a:pt x="10" y="0"/>
                      <a:pt x="14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41" name="Freeform 84"/>
              <p:cNvSpPr>
                <a:spLocks/>
              </p:cNvSpPr>
              <p:nvPr/>
            </p:nvSpPr>
            <p:spPr bwMode="auto">
              <a:xfrm>
                <a:off x="751" y="2122"/>
                <a:ext cx="57" cy="58"/>
              </a:xfrm>
              <a:custGeom>
                <a:avLst/>
                <a:gdLst>
                  <a:gd name="T0" fmla="*/ 14 w 45"/>
                  <a:gd name="T1" fmla="*/ 1 h 46"/>
                  <a:gd name="T2" fmla="*/ 39 w 45"/>
                  <a:gd name="T3" fmla="*/ 5 h 46"/>
                  <a:gd name="T4" fmla="*/ 45 w 45"/>
                  <a:gd name="T5" fmla="*/ 14 h 46"/>
                  <a:gd name="T6" fmla="*/ 40 w 45"/>
                  <a:gd name="T7" fmla="*/ 39 h 46"/>
                  <a:gd name="T8" fmla="*/ 31 w 45"/>
                  <a:gd name="T9" fmla="*/ 45 h 46"/>
                  <a:gd name="T10" fmla="*/ 6 w 45"/>
                  <a:gd name="T11" fmla="*/ 40 h 46"/>
                  <a:gd name="T12" fmla="*/ 1 w 45"/>
                  <a:gd name="T13" fmla="*/ 32 h 46"/>
                  <a:gd name="T14" fmla="*/ 6 w 45"/>
                  <a:gd name="T15" fmla="*/ 6 h 46"/>
                  <a:gd name="T16" fmla="*/ 14 w 45"/>
                  <a:gd name="T17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46">
                    <a:moveTo>
                      <a:pt x="14" y="1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43" y="6"/>
                      <a:pt x="45" y="10"/>
                      <a:pt x="45" y="14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39" y="43"/>
                      <a:pt x="35" y="46"/>
                      <a:pt x="31" y="45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3" y="40"/>
                      <a:pt x="0" y="36"/>
                      <a:pt x="1" y="32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2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42" name="Freeform 85"/>
              <p:cNvSpPr>
                <a:spLocks/>
              </p:cNvSpPr>
              <p:nvPr/>
            </p:nvSpPr>
            <p:spPr bwMode="auto">
              <a:xfrm>
                <a:off x="812" y="2134"/>
                <a:ext cx="58" cy="58"/>
              </a:xfrm>
              <a:custGeom>
                <a:avLst/>
                <a:gdLst>
                  <a:gd name="T0" fmla="*/ 14 w 46"/>
                  <a:gd name="T1" fmla="*/ 1 h 46"/>
                  <a:gd name="T2" fmla="*/ 39 w 46"/>
                  <a:gd name="T3" fmla="*/ 6 h 46"/>
                  <a:gd name="T4" fmla="*/ 45 w 46"/>
                  <a:gd name="T5" fmla="*/ 14 h 46"/>
                  <a:gd name="T6" fmla="*/ 40 w 46"/>
                  <a:gd name="T7" fmla="*/ 40 h 46"/>
                  <a:gd name="T8" fmla="*/ 32 w 46"/>
                  <a:gd name="T9" fmla="*/ 45 h 46"/>
                  <a:gd name="T10" fmla="*/ 7 w 46"/>
                  <a:gd name="T11" fmla="*/ 41 h 46"/>
                  <a:gd name="T12" fmla="*/ 1 w 46"/>
                  <a:gd name="T13" fmla="*/ 32 h 46"/>
                  <a:gd name="T14" fmla="*/ 6 w 46"/>
                  <a:gd name="T15" fmla="*/ 7 h 46"/>
                  <a:gd name="T16" fmla="*/ 14 w 46"/>
                  <a:gd name="T17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46">
                    <a:moveTo>
                      <a:pt x="14" y="1"/>
                    </a:moveTo>
                    <a:cubicBezTo>
                      <a:pt x="39" y="6"/>
                      <a:pt x="39" y="6"/>
                      <a:pt x="39" y="6"/>
                    </a:cubicBezTo>
                    <a:cubicBezTo>
                      <a:pt x="43" y="6"/>
                      <a:pt x="46" y="10"/>
                      <a:pt x="45" y="14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39" y="44"/>
                      <a:pt x="35" y="46"/>
                      <a:pt x="32" y="45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3" y="40"/>
                      <a:pt x="0" y="36"/>
                      <a:pt x="1" y="32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3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43" name="Freeform 86"/>
              <p:cNvSpPr>
                <a:spLocks/>
              </p:cNvSpPr>
              <p:nvPr/>
            </p:nvSpPr>
            <p:spPr bwMode="auto">
              <a:xfrm>
                <a:off x="872" y="2145"/>
                <a:ext cx="58" cy="58"/>
              </a:xfrm>
              <a:custGeom>
                <a:avLst/>
                <a:gdLst>
                  <a:gd name="T0" fmla="*/ 14 w 46"/>
                  <a:gd name="T1" fmla="*/ 1 h 46"/>
                  <a:gd name="T2" fmla="*/ 39 w 46"/>
                  <a:gd name="T3" fmla="*/ 6 h 46"/>
                  <a:gd name="T4" fmla="*/ 45 w 46"/>
                  <a:gd name="T5" fmla="*/ 14 h 46"/>
                  <a:gd name="T6" fmla="*/ 40 w 46"/>
                  <a:gd name="T7" fmla="*/ 40 h 46"/>
                  <a:gd name="T8" fmla="*/ 32 w 46"/>
                  <a:gd name="T9" fmla="*/ 46 h 46"/>
                  <a:gd name="T10" fmla="*/ 7 w 46"/>
                  <a:gd name="T11" fmla="*/ 41 h 46"/>
                  <a:gd name="T12" fmla="*/ 1 w 46"/>
                  <a:gd name="T13" fmla="*/ 32 h 46"/>
                  <a:gd name="T14" fmla="*/ 6 w 46"/>
                  <a:gd name="T15" fmla="*/ 7 h 46"/>
                  <a:gd name="T16" fmla="*/ 14 w 46"/>
                  <a:gd name="T17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46">
                    <a:moveTo>
                      <a:pt x="14" y="1"/>
                    </a:moveTo>
                    <a:cubicBezTo>
                      <a:pt x="39" y="6"/>
                      <a:pt x="39" y="6"/>
                      <a:pt x="39" y="6"/>
                    </a:cubicBezTo>
                    <a:cubicBezTo>
                      <a:pt x="43" y="7"/>
                      <a:pt x="46" y="10"/>
                      <a:pt x="45" y="14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39" y="44"/>
                      <a:pt x="35" y="46"/>
                      <a:pt x="32" y="46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3" y="40"/>
                      <a:pt x="0" y="36"/>
                      <a:pt x="1" y="32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3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44" name="Freeform 87"/>
              <p:cNvSpPr>
                <a:spLocks/>
              </p:cNvSpPr>
              <p:nvPr/>
            </p:nvSpPr>
            <p:spPr bwMode="auto">
              <a:xfrm>
                <a:off x="933" y="2158"/>
                <a:ext cx="58" cy="58"/>
              </a:xfrm>
              <a:custGeom>
                <a:avLst/>
                <a:gdLst>
                  <a:gd name="T0" fmla="*/ 14 w 46"/>
                  <a:gd name="T1" fmla="*/ 0 h 46"/>
                  <a:gd name="T2" fmla="*/ 39 w 46"/>
                  <a:gd name="T3" fmla="*/ 5 h 46"/>
                  <a:gd name="T4" fmla="*/ 45 w 46"/>
                  <a:gd name="T5" fmla="*/ 13 h 46"/>
                  <a:gd name="T6" fmla="*/ 40 w 46"/>
                  <a:gd name="T7" fmla="*/ 39 h 46"/>
                  <a:gd name="T8" fmla="*/ 32 w 46"/>
                  <a:gd name="T9" fmla="*/ 45 h 46"/>
                  <a:gd name="T10" fmla="*/ 7 w 46"/>
                  <a:gd name="T11" fmla="*/ 40 h 46"/>
                  <a:gd name="T12" fmla="*/ 1 w 46"/>
                  <a:gd name="T13" fmla="*/ 32 h 46"/>
                  <a:gd name="T14" fmla="*/ 6 w 46"/>
                  <a:gd name="T15" fmla="*/ 6 h 46"/>
                  <a:gd name="T16" fmla="*/ 14 w 46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46">
                    <a:moveTo>
                      <a:pt x="14" y="0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43" y="6"/>
                      <a:pt x="46" y="10"/>
                      <a:pt x="45" y="13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39" y="43"/>
                      <a:pt x="36" y="46"/>
                      <a:pt x="32" y="45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3" y="39"/>
                      <a:pt x="0" y="36"/>
                      <a:pt x="1" y="32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2"/>
                      <a:pt x="10" y="0"/>
                      <a:pt x="14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45" name="Freeform 88"/>
              <p:cNvSpPr>
                <a:spLocks/>
              </p:cNvSpPr>
              <p:nvPr/>
            </p:nvSpPr>
            <p:spPr bwMode="auto">
              <a:xfrm>
                <a:off x="346" y="2106"/>
                <a:ext cx="57" cy="58"/>
              </a:xfrm>
              <a:custGeom>
                <a:avLst/>
                <a:gdLst>
                  <a:gd name="T0" fmla="*/ 14 w 45"/>
                  <a:gd name="T1" fmla="*/ 0 h 46"/>
                  <a:gd name="T2" fmla="*/ 39 w 45"/>
                  <a:gd name="T3" fmla="*/ 5 h 46"/>
                  <a:gd name="T4" fmla="*/ 44 w 45"/>
                  <a:gd name="T5" fmla="*/ 13 h 46"/>
                  <a:gd name="T6" fmla="*/ 40 w 45"/>
                  <a:gd name="T7" fmla="*/ 39 h 46"/>
                  <a:gd name="T8" fmla="*/ 31 w 45"/>
                  <a:gd name="T9" fmla="*/ 45 h 46"/>
                  <a:gd name="T10" fmla="*/ 6 w 45"/>
                  <a:gd name="T11" fmla="*/ 40 h 46"/>
                  <a:gd name="T12" fmla="*/ 1 w 45"/>
                  <a:gd name="T13" fmla="*/ 32 h 46"/>
                  <a:gd name="T14" fmla="*/ 5 w 45"/>
                  <a:gd name="T15" fmla="*/ 6 h 46"/>
                  <a:gd name="T16" fmla="*/ 14 w 45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46">
                    <a:moveTo>
                      <a:pt x="14" y="0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43" y="6"/>
                      <a:pt x="45" y="10"/>
                      <a:pt x="44" y="13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39" y="43"/>
                      <a:pt x="35" y="46"/>
                      <a:pt x="31" y="45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" y="39"/>
                      <a:pt x="0" y="36"/>
                      <a:pt x="1" y="32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2"/>
                      <a:pt x="10" y="0"/>
                      <a:pt x="14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46" name="Freeform 89"/>
              <p:cNvSpPr>
                <a:spLocks/>
              </p:cNvSpPr>
              <p:nvPr/>
            </p:nvSpPr>
            <p:spPr bwMode="auto">
              <a:xfrm>
                <a:off x="407" y="2117"/>
                <a:ext cx="57" cy="58"/>
              </a:xfrm>
              <a:custGeom>
                <a:avLst/>
                <a:gdLst>
                  <a:gd name="T0" fmla="*/ 14 w 45"/>
                  <a:gd name="T1" fmla="*/ 1 h 46"/>
                  <a:gd name="T2" fmla="*/ 39 w 45"/>
                  <a:gd name="T3" fmla="*/ 5 h 46"/>
                  <a:gd name="T4" fmla="*/ 45 w 45"/>
                  <a:gd name="T5" fmla="*/ 14 h 46"/>
                  <a:gd name="T6" fmla="*/ 40 w 45"/>
                  <a:gd name="T7" fmla="*/ 39 h 46"/>
                  <a:gd name="T8" fmla="*/ 31 w 45"/>
                  <a:gd name="T9" fmla="*/ 45 h 46"/>
                  <a:gd name="T10" fmla="*/ 6 w 45"/>
                  <a:gd name="T11" fmla="*/ 40 h 46"/>
                  <a:gd name="T12" fmla="*/ 1 w 45"/>
                  <a:gd name="T13" fmla="*/ 32 h 46"/>
                  <a:gd name="T14" fmla="*/ 6 w 45"/>
                  <a:gd name="T15" fmla="*/ 6 h 46"/>
                  <a:gd name="T16" fmla="*/ 14 w 45"/>
                  <a:gd name="T17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46">
                    <a:moveTo>
                      <a:pt x="14" y="1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43" y="6"/>
                      <a:pt x="45" y="10"/>
                      <a:pt x="45" y="14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39" y="43"/>
                      <a:pt x="35" y="46"/>
                      <a:pt x="31" y="45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" y="39"/>
                      <a:pt x="0" y="36"/>
                      <a:pt x="1" y="32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2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47" name="Freeform 90"/>
              <p:cNvSpPr>
                <a:spLocks/>
              </p:cNvSpPr>
              <p:nvPr/>
            </p:nvSpPr>
            <p:spPr bwMode="auto">
              <a:xfrm>
                <a:off x="468" y="2129"/>
                <a:ext cx="57" cy="58"/>
              </a:xfrm>
              <a:custGeom>
                <a:avLst/>
                <a:gdLst>
                  <a:gd name="T0" fmla="*/ 14 w 45"/>
                  <a:gd name="T1" fmla="*/ 1 h 46"/>
                  <a:gd name="T2" fmla="*/ 39 w 45"/>
                  <a:gd name="T3" fmla="*/ 6 h 46"/>
                  <a:gd name="T4" fmla="*/ 45 w 45"/>
                  <a:gd name="T5" fmla="*/ 14 h 46"/>
                  <a:gd name="T6" fmla="*/ 40 w 45"/>
                  <a:gd name="T7" fmla="*/ 40 h 46"/>
                  <a:gd name="T8" fmla="*/ 31 w 45"/>
                  <a:gd name="T9" fmla="*/ 45 h 46"/>
                  <a:gd name="T10" fmla="*/ 6 w 45"/>
                  <a:gd name="T11" fmla="*/ 40 h 46"/>
                  <a:gd name="T12" fmla="*/ 1 w 45"/>
                  <a:gd name="T13" fmla="*/ 32 h 46"/>
                  <a:gd name="T14" fmla="*/ 6 w 45"/>
                  <a:gd name="T15" fmla="*/ 6 h 46"/>
                  <a:gd name="T16" fmla="*/ 14 w 45"/>
                  <a:gd name="T17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46">
                    <a:moveTo>
                      <a:pt x="14" y="1"/>
                    </a:moveTo>
                    <a:cubicBezTo>
                      <a:pt x="39" y="6"/>
                      <a:pt x="39" y="6"/>
                      <a:pt x="39" y="6"/>
                    </a:cubicBezTo>
                    <a:cubicBezTo>
                      <a:pt x="43" y="6"/>
                      <a:pt x="45" y="10"/>
                      <a:pt x="45" y="14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39" y="43"/>
                      <a:pt x="35" y="46"/>
                      <a:pt x="31" y="45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3" y="40"/>
                      <a:pt x="0" y="36"/>
                      <a:pt x="1" y="32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3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48" name="Freeform 91"/>
              <p:cNvSpPr>
                <a:spLocks/>
              </p:cNvSpPr>
              <p:nvPr/>
            </p:nvSpPr>
            <p:spPr bwMode="auto">
              <a:xfrm>
                <a:off x="528" y="2140"/>
                <a:ext cx="57" cy="58"/>
              </a:xfrm>
              <a:custGeom>
                <a:avLst/>
                <a:gdLst>
                  <a:gd name="T0" fmla="*/ 14 w 45"/>
                  <a:gd name="T1" fmla="*/ 1 h 46"/>
                  <a:gd name="T2" fmla="*/ 39 w 45"/>
                  <a:gd name="T3" fmla="*/ 6 h 46"/>
                  <a:gd name="T4" fmla="*/ 45 w 45"/>
                  <a:gd name="T5" fmla="*/ 14 h 46"/>
                  <a:gd name="T6" fmla="*/ 40 w 45"/>
                  <a:gd name="T7" fmla="*/ 40 h 46"/>
                  <a:gd name="T8" fmla="*/ 31 w 45"/>
                  <a:gd name="T9" fmla="*/ 46 h 46"/>
                  <a:gd name="T10" fmla="*/ 6 w 45"/>
                  <a:gd name="T11" fmla="*/ 41 h 46"/>
                  <a:gd name="T12" fmla="*/ 1 w 45"/>
                  <a:gd name="T13" fmla="*/ 32 h 46"/>
                  <a:gd name="T14" fmla="*/ 6 w 45"/>
                  <a:gd name="T15" fmla="*/ 7 h 46"/>
                  <a:gd name="T16" fmla="*/ 14 w 45"/>
                  <a:gd name="T17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46">
                    <a:moveTo>
                      <a:pt x="14" y="1"/>
                    </a:moveTo>
                    <a:cubicBezTo>
                      <a:pt x="39" y="6"/>
                      <a:pt x="39" y="6"/>
                      <a:pt x="39" y="6"/>
                    </a:cubicBezTo>
                    <a:cubicBezTo>
                      <a:pt x="43" y="7"/>
                      <a:pt x="45" y="10"/>
                      <a:pt x="45" y="14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39" y="44"/>
                      <a:pt x="35" y="46"/>
                      <a:pt x="31" y="46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3" y="40"/>
                      <a:pt x="0" y="36"/>
                      <a:pt x="1" y="32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3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49" name="Freeform 92"/>
              <p:cNvSpPr>
                <a:spLocks/>
              </p:cNvSpPr>
              <p:nvPr/>
            </p:nvSpPr>
            <p:spPr bwMode="auto">
              <a:xfrm>
                <a:off x="589" y="2153"/>
                <a:ext cx="57" cy="57"/>
              </a:xfrm>
              <a:custGeom>
                <a:avLst/>
                <a:gdLst>
                  <a:gd name="T0" fmla="*/ 14 w 45"/>
                  <a:gd name="T1" fmla="*/ 0 h 45"/>
                  <a:gd name="T2" fmla="*/ 39 w 45"/>
                  <a:gd name="T3" fmla="*/ 5 h 45"/>
                  <a:gd name="T4" fmla="*/ 45 w 45"/>
                  <a:gd name="T5" fmla="*/ 13 h 45"/>
                  <a:gd name="T6" fmla="*/ 40 w 45"/>
                  <a:gd name="T7" fmla="*/ 39 h 45"/>
                  <a:gd name="T8" fmla="*/ 32 w 45"/>
                  <a:gd name="T9" fmla="*/ 45 h 45"/>
                  <a:gd name="T10" fmla="*/ 6 w 45"/>
                  <a:gd name="T11" fmla="*/ 40 h 45"/>
                  <a:gd name="T12" fmla="*/ 1 w 45"/>
                  <a:gd name="T13" fmla="*/ 32 h 45"/>
                  <a:gd name="T14" fmla="*/ 6 w 45"/>
                  <a:gd name="T15" fmla="*/ 6 h 45"/>
                  <a:gd name="T16" fmla="*/ 14 w 45"/>
                  <a:gd name="T1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45">
                    <a:moveTo>
                      <a:pt x="14" y="0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43" y="6"/>
                      <a:pt x="45" y="10"/>
                      <a:pt x="45" y="13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39" y="43"/>
                      <a:pt x="35" y="45"/>
                      <a:pt x="32" y="45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3" y="39"/>
                      <a:pt x="0" y="35"/>
                      <a:pt x="1" y="32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2"/>
                      <a:pt x="10" y="0"/>
                      <a:pt x="14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50" name="Freeform 93"/>
              <p:cNvSpPr>
                <a:spLocks/>
              </p:cNvSpPr>
              <p:nvPr/>
            </p:nvSpPr>
            <p:spPr bwMode="auto">
              <a:xfrm>
                <a:off x="650" y="2164"/>
                <a:ext cx="58" cy="58"/>
              </a:xfrm>
              <a:custGeom>
                <a:avLst/>
                <a:gdLst>
                  <a:gd name="T0" fmla="*/ 14 w 46"/>
                  <a:gd name="T1" fmla="*/ 1 h 46"/>
                  <a:gd name="T2" fmla="*/ 39 w 46"/>
                  <a:gd name="T3" fmla="*/ 5 h 46"/>
                  <a:gd name="T4" fmla="*/ 45 w 46"/>
                  <a:gd name="T5" fmla="*/ 14 h 46"/>
                  <a:gd name="T6" fmla="*/ 40 w 46"/>
                  <a:gd name="T7" fmla="*/ 39 h 46"/>
                  <a:gd name="T8" fmla="*/ 32 w 46"/>
                  <a:gd name="T9" fmla="*/ 45 h 46"/>
                  <a:gd name="T10" fmla="*/ 7 w 46"/>
                  <a:gd name="T11" fmla="*/ 40 h 46"/>
                  <a:gd name="T12" fmla="*/ 1 w 46"/>
                  <a:gd name="T13" fmla="*/ 32 h 46"/>
                  <a:gd name="T14" fmla="*/ 6 w 46"/>
                  <a:gd name="T15" fmla="*/ 6 h 46"/>
                  <a:gd name="T16" fmla="*/ 14 w 46"/>
                  <a:gd name="T17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46">
                    <a:moveTo>
                      <a:pt x="14" y="1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43" y="6"/>
                      <a:pt x="46" y="10"/>
                      <a:pt x="45" y="14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39" y="43"/>
                      <a:pt x="35" y="46"/>
                      <a:pt x="32" y="45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3" y="39"/>
                      <a:pt x="0" y="36"/>
                      <a:pt x="1" y="32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2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51" name="Freeform 94"/>
              <p:cNvSpPr>
                <a:spLocks/>
              </p:cNvSpPr>
              <p:nvPr/>
            </p:nvSpPr>
            <p:spPr bwMode="auto">
              <a:xfrm>
                <a:off x="711" y="2175"/>
                <a:ext cx="58" cy="59"/>
              </a:xfrm>
              <a:custGeom>
                <a:avLst/>
                <a:gdLst>
                  <a:gd name="T0" fmla="*/ 14 w 46"/>
                  <a:gd name="T1" fmla="*/ 1 h 46"/>
                  <a:gd name="T2" fmla="*/ 39 w 46"/>
                  <a:gd name="T3" fmla="*/ 6 h 46"/>
                  <a:gd name="T4" fmla="*/ 45 w 46"/>
                  <a:gd name="T5" fmla="*/ 14 h 46"/>
                  <a:gd name="T6" fmla="*/ 40 w 46"/>
                  <a:gd name="T7" fmla="*/ 40 h 46"/>
                  <a:gd name="T8" fmla="*/ 32 w 46"/>
                  <a:gd name="T9" fmla="*/ 45 h 46"/>
                  <a:gd name="T10" fmla="*/ 7 w 46"/>
                  <a:gd name="T11" fmla="*/ 40 h 46"/>
                  <a:gd name="T12" fmla="*/ 1 w 46"/>
                  <a:gd name="T13" fmla="*/ 32 h 46"/>
                  <a:gd name="T14" fmla="*/ 6 w 46"/>
                  <a:gd name="T15" fmla="*/ 6 h 46"/>
                  <a:gd name="T16" fmla="*/ 14 w 46"/>
                  <a:gd name="T17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46">
                    <a:moveTo>
                      <a:pt x="14" y="1"/>
                    </a:moveTo>
                    <a:cubicBezTo>
                      <a:pt x="39" y="6"/>
                      <a:pt x="39" y="6"/>
                      <a:pt x="39" y="6"/>
                    </a:cubicBezTo>
                    <a:cubicBezTo>
                      <a:pt x="43" y="6"/>
                      <a:pt x="46" y="10"/>
                      <a:pt x="45" y="14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39" y="43"/>
                      <a:pt x="35" y="46"/>
                      <a:pt x="32" y="45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3" y="40"/>
                      <a:pt x="0" y="36"/>
                      <a:pt x="1" y="32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3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52" name="Freeform 95"/>
              <p:cNvSpPr>
                <a:spLocks/>
              </p:cNvSpPr>
              <p:nvPr/>
            </p:nvSpPr>
            <p:spPr bwMode="auto">
              <a:xfrm>
                <a:off x="771" y="2187"/>
                <a:ext cx="58" cy="58"/>
              </a:xfrm>
              <a:custGeom>
                <a:avLst/>
                <a:gdLst>
                  <a:gd name="T0" fmla="*/ 14 w 46"/>
                  <a:gd name="T1" fmla="*/ 1 h 46"/>
                  <a:gd name="T2" fmla="*/ 39 w 46"/>
                  <a:gd name="T3" fmla="*/ 6 h 46"/>
                  <a:gd name="T4" fmla="*/ 45 w 46"/>
                  <a:gd name="T5" fmla="*/ 14 h 46"/>
                  <a:gd name="T6" fmla="*/ 40 w 46"/>
                  <a:gd name="T7" fmla="*/ 40 h 46"/>
                  <a:gd name="T8" fmla="*/ 32 w 46"/>
                  <a:gd name="T9" fmla="*/ 45 h 46"/>
                  <a:gd name="T10" fmla="*/ 7 w 46"/>
                  <a:gd name="T11" fmla="*/ 41 h 46"/>
                  <a:gd name="T12" fmla="*/ 1 w 46"/>
                  <a:gd name="T13" fmla="*/ 32 h 46"/>
                  <a:gd name="T14" fmla="*/ 6 w 46"/>
                  <a:gd name="T15" fmla="*/ 7 h 46"/>
                  <a:gd name="T16" fmla="*/ 14 w 46"/>
                  <a:gd name="T17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46">
                    <a:moveTo>
                      <a:pt x="14" y="1"/>
                    </a:moveTo>
                    <a:cubicBezTo>
                      <a:pt x="39" y="6"/>
                      <a:pt x="39" y="6"/>
                      <a:pt x="39" y="6"/>
                    </a:cubicBezTo>
                    <a:cubicBezTo>
                      <a:pt x="43" y="7"/>
                      <a:pt x="46" y="10"/>
                      <a:pt x="45" y="14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39" y="44"/>
                      <a:pt x="36" y="46"/>
                      <a:pt x="32" y="45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3" y="40"/>
                      <a:pt x="0" y="36"/>
                      <a:pt x="1" y="32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3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53" name="Freeform 96"/>
              <p:cNvSpPr>
                <a:spLocks/>
              </p:cNvSpPr>
              <p:nvPr/>
            </p:nvSpPr>
            <p:spPr bwMode="auto">
              <a:xfrm>
                <a:off x="832" y="2198"/>
                <a:ext cx="58" cy="58"/>
              </a:xfrm>
              <a:custGeom>
                <a:avLst/>
                <a:gdLst>
                  <a:gd name="T0" fmla="*/ 14 w 46"/>
                  <a:gd name="T1" fmla="*/ 1 h 46"/>
                  <a:gd name="T2" fmla="*/ 39 w 46"/>
                  <a:gd name="T3" fmla="*/ 6 h 46"/>
                  <a:gd name="T4" fmla="*/ 45 w 46"/>
                  <a:gd name="T5" fmla="*/ 14 h 46"/>
                  <a:gd name="T6" fmla="*/ 40 w 46"/>
                  <a:gd name="T7" fmla="*/ 40 h 46"/>
                  <a:gd name="T8" fmla="*/ 32 w 46"/>
                  <a:gd name="T9" fmla="*/ 46 h 46"/>
                  <a:gd name="T10" fmla="*/ 7 w 46"/>
                  <a:gd name="T11" fmla="*/ 41 h 46"/>
                  <a:gd name="T12" fmla="*/ 1 w 46"/>
                  <a:gd name="T13" fmla="*/ 33 h 46"/>
                  <a:gd name="T14" fmla="*/ 6 w 46"/>
                  <a:gd name="T15" fmla="*/ 7 h 46"/>
                  <a:gd name="T16" fmla="*/ 14 w 46"/>
                  <a:gd name="T17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46">
                    <a:moveTo>
                      <a:pt x="14" y="1"/>
                    </a:moveTo>
                    <a:cubicBezTo>
                      <a:pt x="39" y="6"/>
                      <a:pt x="39" y="6"/>
                      <a:pt x="39" y="6"/>
                    </a:cubicBezTo>
                    <a:cubicBezTo>
                      <a:pt x="43" y="7"/>
                      <a:pt x="46" y="10"/>
                      <a:pt x="45" y="14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39" y="44"/>
                      <a:pt x="36" y="46"/>
                      <a:pt x="32" y="46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3" y="40"/>
                      <a:pt x="0" y="36"/>
                      <a:pt x="1" y="33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3"/>
                      <a:pt x="11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54" name="Freeform 97"/>
              <p:cNvSpPr>
                <a:spLocks/>
              </p:cNvSpPr>
              <p:nvPr/>
            </p:nvSpPr>
            <p:spPr bwMode="auto">
              <a:xfrm>
                <a:off x="893" y="2211"/>
                <a:ext cx="58" cy="58"/>
              </a:xfrm>
              <a:custGeom>
                <a:avLst/>
                <a:gdLst>
                  <a:gd name="T0" fmla="*/ 14 w 46"/>
                  <a:gd name="T1" fmla="*/ 0 h 46"/>
                  <a:gd name="T2" fmla="*/ 39 w 46"/>
                  <a:gd name="T3" fmla="*/ 5 h 46"/>
                  <a:gd name="T4" fmla="*/ 45 w 46"/>
                  <a:gd name="T5" fmla="*/ 14 h 46"/>
                  <a:gd name="T6" fmla="*/ 40 w 46"/>
                  <a:gd name="T7" fmla="*/ 39 h 46"/>
                  <a:gd name="T8" fmla="*/ 32 w 46"/>
                  <a:gd name="T9" fmla="*/ 45 h 46"/>
                  <a:gd name="T10" fmla="*/ 7 w 46"/>
                  <a:gd name="T11" fmla="*/ 40 h 46"/>
                  <a:gd name="T12" fmla="*/ 1 w 46"/>
                  <a:gd name="T13" fmla="*/ 32 h 46"/>
                  <a:gd name="T14" fmla="*/ 6 w 46"/>
                  <a:gd name="T15" fmla="*/ 6 h 46"/>
                  <a:gd name="T16" fmla="*/ 14 w 46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46">
                    <a:moveTo>
                      <a:pt x="14" y="0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43" y="6"/>
                      <a:pt x="46" y="10"/>
                      <a:pt x="45" y="14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39" y="43"/>
                      <a:pt x="36" y="46"/>
                      <a:pt x="32" y="45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3" y="39"/>
                      <a:pt x="0" y="36"/>
                      <a:pt x="1" y="32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2"/>
                      <a:pt x="11" y="0"/>
                      <a:pt x="14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55" name="Freeform 98"/>
              <p:cNvSpPr>
                <a:spLocks/>
              </p:cNvSpPr>
              <p:nvPr/>
            </p:nvSpPr>
            <p:spPr bwMode="auto">
              <a:xfrm>
                <a:off x="955" y="2222"/>
                <a:ext cx="82" cy="63"/>
              </a:xfrm>
              <a:custGeom>
                <a:avLst/>
                <a:gdLst>
                  <a:gd name="T0" fmla="*/ 14 w 65"/>
                  <a:gd name="T1" fmla="*/ 1 h 50"/>
                  <a:gd name="T2" fmla="*/ 59 w 65"/>
                  <a:gd name="T3" fmla="*/ 9 h 50"/>
                  <a:gd name="T4" fmla="*/ 65 w 65"/>
                  <a:gd name="T5" fmla="*/ 18 h 50"/>
                  <a:gd name="T6" fmla="*/ 60 w 65"/>
                  <a:gd name="T7" fmla="*/ 43 h 50"/>
                  <a:gd name="T8" fmla="*/ 51 w 65"/>
                  <a:gd name="T9" fmla="*/ 49 h 50"/>
                  <a:gd name="T10" fmla="*/ 6 w 65"/>
                  <a:gd name="T11" fmla="*/ 40 h 50"/>
                  <a:gd name="T12" fmla="*/ 0 w 65"/>
                  <a:gd name="T13" fmla="*/ 32 h 50"/>
                  <a:gd name="T14" fmla="*/ 5 w 65"/>
                  <a:gd name="T15" fmla="*/ 6 h 50"/>
                  <a:gd name="T16" fmla="*/ 14 w 65"/>
                  <a:gd name="T17" fmla="*/ 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50">
                    <a:moveTo>
                      <a:pt x="14" y="1"/>
                    </a:moveTo>
                    <a:cubicBezTo>
                      <a:pt x="59" y="9"/>
                      <a:pt x="59" y="9"/>
                      <a:pt x="59" y="9"/>
                    </a:cubicBezTo>
                    <a:cubicBezTo>
                      <a:pt x="63" y="10"/>
                      <a:pt x="65" y="14"/>
                      <a:pt x="65" y="18"/>
                    </a:cubicBezTo>
                    <a:cubicBezTo>
                      <a:pt x="60" y="43"/>
                      <a:pt x="60" y="43"/>
                      <a:pt x="60" y="43"/>
                    </a:cubicBezTo>
                    <a:cubicBezTo>
                      <a:pt x="59" y="47"/>
                      <a:pt x="55" y="50"/>
                      <a:pt x="51" y="49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" y="40"/>
                      <a:pt x="0" y="36"/>
                      <a:pt x="0" y="32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3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56" name="Freeform 99"/>
              <p:cNvSpPr>
                <a:spLocks/>
              </p:cNvSpPr>
              <p:nvPr/>
            </p:nvSpPr>
            <p:spPr bwMode="auto">
              <a:xfrm>
                <a:off x="273" y="2153"/>
                <a:ext cx="57" cy="58"/>
              </a:xfrm>
              <a:custGeom>
                <a:avLst/>
                <a:gdLst>
                  <a:gd name="T0" fmla="*/ 14 w 45"/>
                  <a:gd name="T1" fmla="*/ 0 h 46"/>
                  <a:gd name="T2" fmla="*/ 39 w 45"/>
                  <a:gd name="T3" fmla="*/ 5 h 46"/>
                  <a:gd name="T4" fmla="*/ 45 w 45"/>
                  <a:gd name="T5" fmla="*/ 14 h 46"/>
                  <a:gd name="T6" fmla="*/ 40 w 45"/>
                  <a:gd name="T7" fmla="*/ 39 h 46"/>
                  <a:gd name="T8" fmla="*/ 31 w 45"/>
                  <a:gd name="T9" fmla="*/ 45 h 46"/>
                  <a:gd name="T10" fmla="*/ 6 w 45"/>
                  <a:gd name="T11" fmla="*/ 40 h 46"/>
                  <a:gd name="T12" fmla="*/ 1 w 45"/>
                  <a:gd name="T13" fmla="*/ 32 h 46"/>
                  <a:gd name="T14" fmla="*/ 6 w 45"/>
                  <a:gd name="T15" fmla="*/ 6 h 46"/>
                  <a:gd name="T16" fmla="*/ 14 w 45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46">
                    <a:moveTo>
                      <a:pt x="14" y="0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43" y="6"/>
                      <a:pt x="45" y="10"/>
                      <a:pt x="45" y="14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39" y="43"/>
                      <a:pt x="35" y="46"/>
                      <a:pt x="31" y="45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3" y="39"/>
                      <a:pt x="0" y="36"/>
                      <a:pt x="1" y="32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2"/>
                      <a:pt x="10" y="0"/>
                      <a:pt x="14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57" name="Freeform 100"/>
              <p:cNvSpPr>
                <a:spLocks/>
              </p:cNvSpPr>
              <p:nvPr/>
            </p:nvSpPr>
            <p:spPr bwMode="auto">
              <a:xfrm>
                <a:off x="334" y="2164"/>
                <a:ext cx="57" cy="58"/>
              </a:xfrm>
              <a:custGeom>
                <a:avLst/>
                <a:gdLst>
                  <a:gd name="T0" fmla="*/ 14 w 45"/>
                  <a:gd name="T1" fmla="*/ 1 h 46"/>
                  <a:gd name="T2" fmla="*/ 39 w 45"/>
                  <a:gd name="T3" fmla="*/ 6 h 46"/>
                  <a:gd name="T4" fmla="*/ 45 w 45"/>
                  <a:gd name="T5" fmla="*/ 14 h 46"/>
                  <a:gd name="T6" fmla="*/ 40 w 45"/>
                  <a:gd name="T7" fmla="*/ 40 h 46"/>
                  <a:gd name="T8" fmla="*/ 32 w 45"/>
                  <a:gd name="T9" fmla="*/ 45 h 46"/>
                  <a:gd name="T10" fmla="*/ 6 w 45"/>
                  <a:gd name="T11" fmla="*/ 40 h 46"/>
                  <a:gd name="T12" fmla="*/ 1 w 45"/>
                  <a:gd name="T13" fmla="*/ 32 h 46"/>
                  <a:gd name="T14" fmla="*/ 6 w 45"/>
                  <a:gd name="T15" fmla="*/ 6 h 46"/>
                  <a:gd name="T16" fmla="*/ 14 w 45"/>
                  <a:gd name="T17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46">
                    <a:moveTo>
                      <a:pt x="14" y="1"/>
                    </a:moveTo>
                    <a:cubicBezTo>
                      <a:pt x="39" y="6"/>
                      <a:pt x="39" y="6"/>
                      <a:pt x="39" y="6"/>
                    </a:cubicBezTo>
                    <a:cubicBezTo>
                      <a:pt x="43" y="6"/>
                      <a:pt x="45" y="10"/>
                      <a:pt x="45" y="14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39" y="43"/>
                      <a:pt x="35" y="46"/>
                      <a:pt x="32" y="45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3" y="40"/>
                      <a:pt x="0" y="36"/>
                      <a:pt x="1" y="32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2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58" name="Freeform 101"/>
              <p:cNvSpPr>
                <a:spLocks/>
              </p:cNvSpPr>
              <p:nvPr/>
            </p:nvSpPr>
            <p:spPr bwMode="auto">
              <a:xfrm>
                <a:off x="394" y="2175"/>
                <a:ext cx="59" cy="59"/>
              </a:xfrm>
              <a:custGeom>
                <a:avLst/>
                <a:gdLst>
                  <a:gd name="T0" fmla="*/ 14 w 46"/>
                  <a:gd name="T1" fmla="*/ 1 h 46"/>
                  <a:gd name="T2" fmla="*/ 39 w 46"/>
                  <a:gd name="T3" fmla="*/ 6 h 46"/>
                  <a:gd name="T4" fmla="*/ 45 w 46"/>
                  <a:gd name="T5" fmla="*/ 14 h 46"/>
                  <a:gd name="T6" fmla="*/ 40 w 46"/>
                  <a:gd name="T7" fmla="*/ 40 h 46"/>
                  <a:gd name="T8" fmla="*/ 32 w 46"/>
                  <a:gd name="T9" fmla="*/ 45 h 46"/>
                  <a:gd name="T10" fmla="*/ 7 w 46"/>
                  <a:gd name="T11" fmla="*/ 41 h 46"/>
                  <a:gd name="T12" fmla="*/ 1 w 46"/>
                  <a:gd name="T13" fmla="*/ 32 h 46"/>
                  <a:gd name="T14" fmla="*/ 6 w 46"/>
                  <a:gd name="T15" fmla="*/ 7 h 46"/>
                  <a:gd name="T16" fmla="*/ 14 w 46"/>
                  <a:gd name="T17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46">
                    <a:moveTo>
                      <a:pt x="14" y="1"/>
                    </a:moveTo>
                    <a:cubicBezTo>
                      <a:pt x="39" y="6"/>
                      <a:pt x="39" y="6"/>
                      <a:pt x="39" y="6"/>
                    </a:cubicBezTo>
                    <a:cubicBezTo>
                      <a:pt x="43" y="6"/>
                      <a:pt x="46" y="10"/>
                      <a:pt x="45" y="14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39" y="44"/>
                      <a:pt x="35" y="46"/>
                      <a:pt x="32" y="45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3" y="40"/>
                      <a:pt x="0" y="36"/>
                      <a:pt x="1" y="32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3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59" name="Freeform 102"/>
              <p:cNvSpPr>
                <a:spLocks/>
              </p:cNvSpPr>
              <p:nvPr/>
            </p:nvSpPr>
            <p:spPr bwMode="auto">
              <a:xfrm>
                <a:off x="455" y="2187"/>
                <a:ext cx="58" cy="58"/>
              </a:xfrm>
              <a:custGeom>
                <a:avLst/>
                <a:gdLst>
                  <a:gd name="T0" fmla="*/ 14 w 46"/>
                  <a:gd name="T1" fmla="*/ 1 h 46"/>
                  <a:gd name="T2" fmla="*/ 39 w 46"/>
                  <a:gd name="T3" fmla="*/ 6 h 46"/>
                  <a:gd name="T4" fmla="*/ 45 w 46"/>
                  <a:gd name="T5" fmla="*/ 14 h 46"/>
                  <a:gd name="T6" fmla="*/ 40 w 46"/>
                  <a:gd name="T7" fmla="*/ 40 h 46"/>
                  <a:gd name="T8" fmla="*/ 32 w 46"/>
                  <a:gd name="T9" fmla="*/ 46 h 46"/>
                  <a:gd name="T10" fmla="*/ 7 w 46"/>
                  <a:gd name="T11" fmla="*/ 41 h 46"/>
                  <a:gd name="T12" fmla="*/ 1 w 46"/>
                  <a:gd name="T13" fmla="*/ 33 h 46"/>
                  <a:gd name="T14" fmla="*/ 6 w 46"/>
                  <a:gd name="T15" fmla="*/ 7 h 46"/>
                  <a:gd name="T16" fmla="*/ 14 w 46"/>
                  <a:gd name="T17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46">
                    <a:moveTo>
                      <a:pt x="14" y="1"/>
                    </a:moveTo>
                    <a:cubicBezTo>
                      <a:pt x="39" y="6"/>
                      <a:pt x="39" y="6"/>
                      <a:pt x="39" y="6"/>
                    </a:cubicBezTo>
                    <a:cubicBezTo>
                      <a:pt x="43" y="7"/>
                      <a:pt x="46" y="10"/>
                      <a:pt x="45" y="14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39" y="44"/>
                      <a:pt x="35" y="46"/>
                      <a:pt x="32" y="46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3" y="40"/>
                      <a:pt x="0" y="36"/>
                      <a:pt x="1" y="33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3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60" name="Freeform 103"/>
              <p:cNvSpPr>
                <a:spLocks/>
              </p:cNvSpPr>
              <p:nvPr/>
            </p:nvSpPr>
            <p:spPr bwMode="auto">
              <a:xfrm>
                <a:off x="516" y="2199"/>
                <a:ext cx="58" cy="59"/>
              </a:xfrm>
              <a:custGeom>
                <a:avLst/>
                <a:gdLst>
                  <a:gd name="T0" fmla="*/ 14 w 46"/>
                  <a:gd name="T1" fmla="*/ 0 h 46"/>
                  <a:gd name="T2" fmla="*/ 39 w 46"/>
                  <a:gd name="T3" fmla="*/ 5 h 46"/>
                  <a:gd name="T4" fmla="*/ 45 w 46"/>
                  <a:gd name="T5" fmla="*/ 14 h 46"/>
                  <a:gd name="T6" fmla="*/ 40 w 46"/>
                  <a:gd name="T7" fmla="*/ 39 h 46"/>
                  <a:gd name="T8" fmla="*/ 32 w 46"/>
                  <a:gd name="T9" fmla="*/ 45 h 46"/>
                  <a:gd name="T10" fmla="*/ 7 w 46"/>
                  <a:gd name="T11" fmla="*/ 40 h 46"/>
                  <a:gd name="T12" fmla="*/ 1 w 46"/>
                  <a:gd name="T13" fmla="*/ 32 h 46"/>
                  <a:gd name="T14" fmla="*/ 6 w 46"/>
                  <a:gd name="T15" fmla="*/ 6 h 46"/>
                  <a:gd name="T16" fmla="*/ 14 w 46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46">
                    <a:moveTo>
                      <a:pt x="14" y="0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43" y="6"/>
                      <a:pt x="46" y="10"/>
                      <a:pt x="45" y="14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39" y="43"/>
                      <a:pt x="36" y="46"/>
                      <a:pt x="32" y="45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3" y="39"/>
                      <a:pt x="0" y="36"/>
                      <a:pt x="1" y="32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2"/>
                      <a:pt x="10" y="0"/>
                      <a:pt x="14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61" name="Freeform 104"/>
              <p:cNvSpPr>
                <a:spLocks/>
              </p:cNvSpPr>
              <p:nvPr/>
            </p:nvSpPr>
            <p:spPr bwMode="auto">
              <a:xfrm>
                <a:off x="577" y="2211"/>
                <a:ext cx="58" cy="58"/>
              </a:xfrm>
              <a:custGeom>
                <a:avLst/>
                <a:gdLst>
                  <a:gd name="T0" fmla="*/ 14 w 46"/>
                  <a:gd name="T1" fmla="*/ 1 h 46"/>
                  <a:gd name="T2" fmla="*/ 39 w 46"/>
                  <a:gd name="T3" fmla="*/ 5 h 46"/>
                  <a:gd name="T4" fmla="*/ 45 w 46"/>
                  <a:gd name="T5" fmla="*/ 14 h 46"/>
                  <a:gd name="T6" fmla="*/ 40 w 46"/>
                  <a:gd name="T7" fmla="*/ 39 h 46"/>
                  <a:gd name="T8" fmla="*/ 32 w 46"/>
                  <a:gd name="T9" fmla="*/ 45 h 46"/>
                  <a:gd name="T10" fmla="*/ 7 w 46"/>
                  <a:gd name="T11" fmla="*/ 40 h 46"/>
                  <a:gd name="T12" fmla="*/ 1 w 46"/>
                  <a:gd name="T13" fmla="*/ 32 h 46"/>
                  <a:gd name="T14" fmla="*/ 6 w 46"/>
                  <a:gd name="T15" fmla="*/ 6 h 46"/>
                  <a:gd name="T16" fmla="*/ 14 w 46"/>
                  <a:gd name="T17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46">
                    <a:moveTo>
                      <a:pt x="14" y="1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43" y="6"/>
                      <a:pt x="46" y="10"/>
                      <a:pt x="45" y="14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39" y="43"/>
                      <a:pt x="36" y="46"/>
                      <a:pt x="32" y="45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3" y="40"/>
                      <a:pt x="0" y="36"/>
                      <a:pt x="1" y="32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2"/>
                      <a:pt x="11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62" name="Freeform 105"/>
              <p:cNvSpPr>
                <a:spLocks/>
              </p:cNvSpPr>
              <p:nvPr/>
            </p:nvSpPr>
            <p:spPr bwMode="auto">
              <a:xfrm>
                <a:off x="637" y="2222"/>
                <a:ext cx="58" cy="58"/>
              </a:xfrm>
              <a:custGeom>
                <a:avLst/>
                <a:gdLst>
                  <a:gd name="T0" fmla="*/ 14 w 46"/>
                  <a:gd name="T1" fmla="*/ 1 h 46"/>
                  <a:gd name="T2" fmla="*/ 39 w 46"/>
                  <a:gd name="T3" fmla="*/ 6 h 46"/>
                  <a:gd name="T4" fmla="*/ 45 w 46"/>
                  <a:gd name="T5" fmla="*/ 14 h 46"/>
                  <a:gd name="T6" fmla="*/ 40 w 46"/>
                  <a:gd name="T7" fmla="*/ 40 h 46"/>
                  <a:gd name="T8" fmla="*/ 32 w 46"/>
                  <a:gd name="T9" fmla="*/ 45 h 46"/>
                  <a:gd name="T10" fmla="*/ 7 w 46"/>
                  <a:gd name="T11" fmla="*/ 41 h 46"/>
                  <a:gd name="T12" fmla="*/ 1 w 46"/>
                  <a:gd name="T13" fmla="*/ 32 h 46"/>
                  <a:gd name="T14" fmla="*/ 6 w 46"/>
                  <a:gd name="T15" fmla="*/ 6 h 46"/>
                  <a:gd name="T16" fmla="*/ 14 w 46"/>
                  <a:gd name="T17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46">
                    <a:moveTo>
                      <a:pt x="14" y="1"/>
                    </a:moveTo>
                    <a:cubicBezTo>
                      <a:pt x="39" y="6"/>
                      <a:pt x="39" y="6"/>
                      <a:pt x="39" y="6"/>
                    </a:cubicBezTo>
                    <a:cubicBezTo>
                      <a:pt x="43" y="6"/>
                      <a:pt x="46" y="10"/>
                      <a:pt x="45" y="14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39" y="44"/>
                      <a:pt x="36" y="46"/>
                      <a:pt x="32" y="45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3" y="40"/>
                      <a:pt x="0" y="36"/>
                      <a:pt x="1" y="32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3"/>
                      <a:pt x="11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63" name="Freeform 106"/>
              <p:cNvSpPr>
                <a:spLocks/>
              </p:cNvSpPr>
              <p:nvPr/>
            </p:nvSpPr>
            <p:spPr bwMode="auto">
              <a:xfrm>
                <a:off x="699" y="2234"/>
                <a:ext cx="57" cy="58"/>
              </a:xfrm>
              <a:custGeom>
                <a:avLst/>
                <a:gdLst>
                  <a:gd name="T0" fmla="*/ 14 w 45"/>
                  <a:gd name="T1" fmla="*/ 1 h 46"/>
                  <a:gd name="T2" fmla="*/ 39 w 45"/>
                  <a:gd name="T3" fmla="*/ 6 h 46"/>
                  <a:gd name="T4" fmla="*/ 44 w 45"/>
                  <a:gd name="T5" fmla="*/ 14 h 46"/>
                  <a:gd name="T6" fmla="*/ 39 w 45"/>
                  <a:gd name="T7" fmla="*/ 40 h 46"/>
                  <a:gd name="T8" fmla="*/ 31 w 45"/>
                  <a:gd name="T9" fmla="*/ 46 h 46"/>
                  <a:gd name="T10" fmla="*/ 6 w 45"/>
                  <a:gd name="T11" fmla="*/ 41 h 46"/>
                  <a:gd name="T12" fmla="*/ 0 w 45"/>
                  <a:gd name="T13" fmla="*/ 32 h 46"/>
                  <a:gd name="T14" fmla="*/ 5 w 45"/>
                  <a:gd name="T15" fmla="*/ 7 h 46"/>
                  <a:gd name="T16" fmla="*/ 14 w 45"/>
                  <a:gd name="T17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46">
                    <a:moveTo>
                      <a:pt x="14" y="1"/>
                    </a:moveTo>
                    <a:cubicBezTo>
                      <a:pt x="39" y="6"/>
                      <a:pt x="39" y="6"/>
                      <a:pt x="39" y="6"/>
                    </a:cubicBezTo>
                    <a:cubicBezTo>
                      <a:pt x="42" y="7"/>
                      <a:pt x="45" y="10"/>
                      <a:pt x="44" y="14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9" y="44"/>
                      <a:pt x="35" y="46"/>
                      <a:pt x="31" y="46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2" y="40"/>
                      <a:pt x="0" y="36"/>
                      <a:pt x="0" y="32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3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64" name="Freeform 107"/>
              <p:cNvSpPr>
                <a:spLocks/>
              </p:cNvSpPr>
              <p:nvPr/>
            </p:nvSpPr>
            <p:spPr bwMode="auto">
              <a:xfrm>
                <a:off x="760" y="2246"/>
                <a:ext cx="57" cy="58"/>
              </a:xfrm>
              <a:custGeom>
                <a:avLst/>
                <a:gdLst>
                  <a:gd name="T0" fmla="*/ 14 w 45"/>
                  <a:gd name="T1" fmla="*/ 0 h 46"/>
                  <a:gd name="T2" fmla="*/ 39 w 45"/>
                  <a:gd name="T3" fmla="*/ 5 h 46"/>
                  <a:gd name="T4" fmla="*/ 44 w 45"/>
                  <a:gd name="T5" fmla="*/ 13 h 46"/>
                  <a:gd name="T6" fmla="*/ 39 w 45"/>
                  <a:gd name="T7" fmla="*/ 39 h 46"/>
                  <a:gd name="T8" fmla="*/ 31 w 45"/>
                  <a:gd name="T9" fmla="*/ 45 h 46"/>
                  <a:gd name="T10" fmla="*/ 6 w 45"/>
                  <a:gd name="T11" fmla="*/ 40 h 46"/>
                  <a:gd name="T12" fmla="*/ 0 w 45"/>
                  <a:gd name="T13" fmla="*/ 32 h 46"/>
                  <a:gd name="T14" fmla="*/ 5 w 45"/>
                  <a:gd name="T15" fmla="*/ 6 h 46"/>
                  <a:gd name="T16" fmla="*/ 14 w 45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46">
                    <a:moveTo>
                      <a:pt x="14" y="0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42" y="6"/>
                      <a:pt x="45" y="10"/>
                      <a:pt x="44" y="13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35" y="46"/>
                      <a:pt x="31" y="45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" y="39"/>
                      <a:pt x="0" y="36"/>
                      <a:pt x="0" y="32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2"/>
                      <a:pt x="10" y="0"/>
                      <a:pt x="14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65" name="Freeform 108"/>
              <p:cNvSpPr>
                <a:spLocks/>
              </p:cNvSpPr>
              <p:nvPr/>
            </p:nvSpPr>
            <p:spPr bwMode="auto">
              <a:xfrm>
                <a:off x="821" y="2258"/>
                <a:ext cx="56" cy="58"/>
              </a:xfrm>
              <a:custGeom>
                <a:avLst/>
                <a:gdLst>
                  <a:gd name="T0" fmla="*/ 14 w 45"/>
                  <a:gd name="T1" fmla="*/ 1 h 46"/>
                  <a:gd name="T2" fmla="*/ 39 w 45"/>
                  <a:gd name="T3" fmla="*/ 5 h 46"/>
                  <a:gd name="T4" fmla="*/ 44 w 45"/>
                  <a:gd name="T5" fmla="*/ 14 h 46"/>
                  <a:gd name="T6" fmla="*/ 39 w 45"/>
                  <a:gd name="T7" fmla="*/ 39 h 46"/>
                  <a:gd name="T8" fmla="*/ 31 w 45"/>
                  <a:gd name="T9" fmla="*/ 45 h 46"/>
                  <a:gd name="T10" fmla="*/ 6 w 45"/>
                  <a:gd name="T11" fmla="*/ 40 h 46"/>
                  <a:gd name="T12" fmla="*/ 0 w 45"/>
                  <a:gd name="T13" fmla="*/ 32 h 46"/>
                  <a:gd name="T14" fmla="*/ 5 w 45"/>
                  <a:gd name="T15" fmla="*/ 6 h 46"/>
                  <a:gd name="T16" fmla="*/ 14 w 45"/>
                  <a:gd name="T17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46">
                    <a:moveTo>
                      <a:pt x="14" y="1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43" y="6"/>
                      <a:pt x="45" y="10"/>
                      <a:pt x="44" y="14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35" y="46"/>
                      <a:pt x="31" y="45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" y="39"/>
                      <a:pt x="0" y="36"/>
                      <a:pt x="0" y="32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2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66" name="Freeform 109"/>
              <p:cNvSpPr>
                <a:spLocks/>
              </p:cNvSpPr>
              <p:nvPr/>
            </p:nvSpPr>
            <p:spPr bwMode="auto">
              <a:xfrm>
                <a:off x="881" y="2269"/>
                <a:ext cx="84" cy="63"/>
              </a:xfrm>
              <a:custGeom>
                <a:avLst/>
                <a:gdLst>
                  <a:gd name="T0" fmla="*/ 14 w 66"/>
                  <a:gd name="T1" fmla="*/ 1 h 50"/>
                  <a:gd name="T2" fmla="*/ 59 w 66"/>
                  <a:gd name="T3" fmla="*/ 10 h 50"/>
                  <a:gd name="T4" fmla="*/ 65 w 66"/>
                  <a:gd name="T5" fmla="*/ 18 h 50"/>
                  <a:gd name="T6" fmla="*/ 60 w 66"/>
                  <a:gd name="T7" fmla="*/ 43 h 50"/>
                  <a:gd name="T8" fmla="*/ 52 w 66"/>
                  <a:gd name="T9" fmla="*/ 49 h 50"/>
                  <a:gd name="T10" fmla="*/ 6 w 66"/>
                  <a:gd name="T11" fmla="*/ 40 h 50"/>
                  <a:gd name="T12" fmla="*/ 1 w 66"/>
                  <a:gd name="T13" fmla="*/ 32 h 50"/>
                  <a:gd name="T14" fmla="*/ 5 w 66"/>
                  <a:gd name="T15" fmla="*/ 7 h 50"/>
                  <a:gd name="T16" fmla="*/ 14 w 66"/>
                  <a:gd name="T17" fmla="*/ 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50">
                    <a:moveTo>
                      <a:pt x="14" y="1"/>
                    </a:moveTo>
                    <a:cubicBezTo>
                      <a:pt x="59" y="10"/>
                      <a:pt x="59" y="10"/>
                      <a:pt x="59" y="10"/>
                    </a:cubicBezTo>
                    <a:cubicBezTo>
                      <a:pt x="63" y="10"/>
                      <a:pt x="66" y="14"/>
                      <a:pt x="65" y="18"/>
                    </a:cubicBezTo>
                    <a:cubicBezTo>
                      <a:pt x="60" y="43"/>
                      <a:pt x="60" y="43"/>
                      <a:pt x="60" y="43"/>
                    </a:cubicBezTo>
                    <a:cubicBezTo>
                      <a:pt x="59" y="47"/>
                      <a:pt x="55" y="50"/>
                      <a:pt x="52" y="49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" y="40"/>
                      <a:pt x="0" y="36"/>
                      <a:pt x="1" y="32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3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67" name="Freeform 110"/>
              <p:cNvSpPr>
                <a:spLocks/>
              </p:cNvSpPr>
              <p:nvPr/>
            </p:nvSpPr>
            <p:spPr bwMode="auto">
              <a:xfrm>
                <a:off x="971" y="2287"/>
                <a:ext cx="56" cy="57"/>
              </a:xfrm>
              <a:custGeom>
                <a:avLst/>
                <a:gdLst>
                  <a:gd name="T0" fmla="*/ 14 w 44"/>
                  <a:gd name="T1" fmla="*/ 0 h 45"/>
                  <a:gd name="T2" fmla="*/ 37 w 44"/>
                  <a:gd name="T3" fmla="*/ 5 h 45"/>
                  <a:gd name="T4" fmla="*/ 43 w 44"/>
                  <a:gd name="T5" fmla="*/ 13 h 45"/>
                  <a:gd name="T6" fmla="*/ 38 w 44"/>
                  <a:gd name="T7" fmla="*/ 39 h 45"/>
                  <a:gd name="T8" fmla="*/ 30 w 44"/>
                  <a:gd name="T9" fmla="*/ 45 h 45"/>
                  <a:gd name="T10" fmla="*/ 6 w 44"/>
                  <a:gd name="T11" fmla="*/ 40 h 45"/>
                  <a:gd name="T12" fmla="*/ 1 w 44"/>
                  <a:gd name="T13" fmla="*/ 32 h 45"/>
                  <a:gd name="T14" fmla="*/ 6 w 44"/>
                  <a:gd name="T15" fmla="*/ 6 h 45"/>
                  <a:gd name="T16" fmla="*/ 14 w 44"/>
                  <a:gd name="T1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45">
                    <a:moveTo>
                      <a:pt x="14" y="0"/>
                    </a:moveTo>
                    <a:cubicBezTo>
                      <a:pt x="37" y="5"/>
                      <a:pt x="37" y="5"/>
                      <a:pt x="37" y="5"/>
                    </a:cubicBezTo>
                    <a:cubicBezTo>
                      <a:pt x="41" y="6"/>
                      <a:pt x="44" y="9"/>
                      <a:pt x="43" y="13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7" y="43"/>
                      <a:pt x="33" y="45"/>
                      <a:pt x="30" y="45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" y="39"/>
                      <a:pt x="0" y="36"/>
                      <a:pt x="1" y="32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2"/>
                      <a:pt x="10" y="0"/>
                      <a:pt x="14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68" name="Freeform 111"/>
              <p:cNvSpPr>
                <a:spLocks/>
              </p:cNvSpPr>
              <p:nvPr/>
            </p:nvSpPr>
            <p:spPr bwMode="auto">
              <a:xfrm>
                <a:off x="455" y="2288"/>
                <a:ext cx="364" cy="231"/>
              </a:xfrm>
              <a:custGeom>
                <a:avLst/>
                <a:gdLst>
                  <a:gd name="T0" fmla="*/ 32 w 288"/>
                  <a:gd name="T1" fmla="*/ 0 h 183"/>
                  <a:gd name="T2" fmla="*/ 282 w 288"/>
                  <a:gd name="T3" fmla="*/ 48 h 183"/>
                  <a:gd name="T4" fmla="*/ 287 w 288"/>
                  <a:gd name="T5" fmla="*/ 56 h 183"/>
                  <a:gd name="T6" fmla="*/ 264 w 288"/>
                  <a:gd name="T7" fmla="*/ 177 h 183"/>
                  <a:gd name="T8" fmla="*/ 256 w 288"/>
                  <a:gd name="T9" fmla="*/ 182 h 183"/>
                  <a:gd name="T10" fmla="*/ 6 w 288"/>
                  <a:gd name="T11" fmla="*/ 134 h 183"/>
                  <a:gd name="T12" fmla="*/ 1 w 288"/>
                  <a:gd name="T13" fmla="*/ 126 h 183"/>
                  <a:gd name="T14" fmla="*/ 24 w 288"/>
                  <a:gd name="T15" fmla="*/ 6 h 183"/>
                  <a:gd name="T16" fmla="*/ 32 w 288"/>
                  <a:gd name="T17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8" h="183">
                    <a:moveTo>
                      <a:pt x="32" y="0"/>
                    </a:moveTo>
                    <a:cubicBezTo>
                      <a:pt x="282" y="48"/>
                      <a:pt x="282" y="48"/>
                      <a:pt x="282" y="48"/>
                    </a:cubicBezTo>
                    <a:cubicBezTo>
                      <a:pt x="286" y="49"/>
                      <a:pt x="288" y="53"/>
                      <a:pt x="287" y="56"/>
                    </a:cubicBezTo>
                    <a:cubicBezTo>
                      <a:pt x="264" y="177"/>
                      <a:pt x="264" y="177"/>
                      <a:pt x="264" y="177"/>
                    </a:cubicBezTo>
                    <a:cubicBezTo>
                      <a:pt x="264" y="180"/>
                      <a:pt x="260" y="183"/>
                      <a:pt x="256" y="182"/>
                    </a:cubicBezTo>
                    <a:cubicBezTo>
                      <a:pt x="6" y="134"/>
                      <a:pt x="6" y="134"/>
                      <a:pt x="6" y="134"/>
                    </a:cubicBezTo>
                    <a:cubicBezTo>
                      <a:pt x="2" y="133"/>
                      <a:pt x="0" y="130"/>
                      <a:pt x="1" y="12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2"/>
                      <a:pt x="28" y="0"/>
                      <a:pt x="32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69" name="Freeform 112"/>
              <p:cNvSpPr>
                <a:spLocks/>
              </p:cNvSpPr>
              <p:nvPr/>
            </p:nvSpPr>
            <p:spPr bwMode="auto">
              <a:xfrm>
                <a:off x="445" y="2467"/>
                <a:ext cx="168" cy="66"/>
              </a:xfrm>
              <a:custGeom>
                <a:avLst/>
                <a:gdLst>
                  <a:gd name="T0" fmla="*/ 7 w 133"/>
                  <a:gd name="T1" fmla="*/ 0 h 52"/>
                  <a:gd name="T2" fmla="*/ 131 w 133"/>
                  <a:gd name="T3" fmla="*/ 24 h 52"/>
                  <a:gd name="T4" fmla="*/ 132 w 133"/>
                  <a:gd name="T5" fmla="*/ 26 h 52"/>
                  <a:gd name="T6" fmla="*/ 128 w 133"/>
                  <a:gd name="T7" fmla="*/ 51 h 52"/>
                  <a:gd name="T8" fmla="*/ 126 w 133"/>
                  <a:gd name="T9" fmla="*/ 52 h 52"/>
                  <a:gd name="T10" fmla="*/ 2 w 133"/>
                  <a:gd name="T11" fmla="*/ 28 h 52"/>
                  <a:gd name="T12" fmla="*/ 0 w 133"/>
                  <a:gd name="T13" fmla="*/ 26 h 52"/>
                  <a:gd name="T14" fmla="*/ 5 w 133"/>
                  <a:gd name="T15" fmla="*/ 1 h 52"/>
                  <a:gd name="T16" fmla="*/ 7 w 133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3" h="52">
                    <a:moveTo>
                      <a:pt x="7" y="0"/>
                    </a:moveTo>
                    <a:cubicBezTo>
                      <a:pt x="131" y="24"/>
                      <a:pt x="131" y="24"/>
                      <a:pt x="131" y="24"/>
                    </a:cubicBezTo>
                    <a:cubicBezTo>
                      <a:pt x="132" y="24"/>
                      <a:pt x="133" y="25"/>
                      <a:pt x="132" y="26"/>
                    </a:cubicBezTo>
                    <a:cubicBezTo>
                      <a:pt x="128" y="51"/>
                      <a:pt x="128" y="51"/>
                      <a:pt x="128" y="51"/>
                    </a:cubicBezTo>
                    <a:cubicBezTo>
                      <a:pt x="127" y="51"/>
                      <a:pt x="127" y="52"/>
                      <a:pt x="126" y="52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8"/>
                      <a:pt x="0" y="27"/>
                      <a:pt x="0" y="26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6" y="0"/>
                      <a:pt x="7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70" name="Freeform 113"/>
              <p:cNvSpPr>
                <a:spLocks/>
              </p:cNvSpPr>
              <p:nvPr/>
            </p:nvSpPr>
            <p:spPr bwMode="auto">
              <a:xfrm>
                <a:off x="618" y="2500"/>
                <a:ext cx="167" cy="66"/>
              </a:xfrm>
              <a:custGeom>
                <a:avLst/>
                <a:gdLst>
                  <a:gd name="T0" fmla="*/ 7 w 132"/>
                  <a:gd name="T1" fmla="*/ 0 h 52"/>
                  <a:gd name="T2" fmla="*/ 131 w 132"/>
                  <a:gd name="T3" fmla="*/ 24 h 52"/>
                  <a:gd name="T4" fmla="*/ 132 w 132"/>
                  <a:gd name="T5" fmla="*/ 26 h 52"/>
                  <a:gd name="T6" fmla="*/ 127 w 132"/>
                  <a:gd name="T7" fmla="*/ 51 h 52"/>
                  <a:gd name="T8" fmla="*/ 125 w 132"/>
                  <a:gd name="T9" fmla="*/ 52 h 52"/>
                  <a:gd name="T10" fmla="*/ 1 w 132"/>
                  <a:gd name="T11" fmla="*/ 28 h 52"/>
                  <a:gd name="T12" fmla="*/ 0 w 132"/>
                  <a:gd name="T13" fmla="*/ 26 h 52"/>
                  <a:gd name="T14" fmla="*/ 5 w 132"/>
                  <a:gd name="T15" fmla="*/ 2 h 52"/>
                  <a:gd name="T16" fmla="*/ 7 w 132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52">
                    <a:moveTo>
                      <a:pt x="7" y="0"/>
                    </a:moveTo>
                    <a:cubicBezTo>
                      <a:pt x="131" y="24"/>
                      <a:pt x="131" y="24"/>
                      <a:pt x="131" y="24"/>
                    </a:cubicBezTo>
                    <a:cubicBezTo>
                      <a:pt x="132" y="24"/>
                      <a:pt x="132" y="25"/>
                      <a:pt x="132" y="26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27" y="52"/>
                      <a:pt x="126" y="52"/>
                      <a:pt x="125" y="52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28"/>
                      <a:pt x="0" y="27"/>
                      <a:pt x="0" y="26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6" y="0"/>
                      <a:pt x="7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71" name="Freeform 114"/>
              <p:cNvSpPr>
                <a:spLocks/>
              </p:cNvSpPr>
              <p:nvPr/>
            </p:nvSpPr>
            <p:spPr bwMode="auto">
              <a:xfrm>
                <a:off x="186" y="1710"/>
                <a:ext cx="1119" cy="245"/>
              </a:xfrm>
              <a:custGeom>
                <a:avLst/>
                <a:gdLst>
                  <a:gd name="T0" fmla="*/ 860 w 885"/>
                  <a:gd name="T1" fmla="*/ 162 h 194"/>
                  <a:gd name="T2" fmla="*/ 32 w 885"/>
                  <a:gd name="T3" fmla="*/ 3 h 194"/>
                  <a:gd name="T4" fmla="*/ 0 w 885"/>
                  <a:gd name="T5" fmla="*/ 25 h 194"/>
                  <a:gd name="T6" fmla="*/ 882 w 885"/>
                  <a:gd name="T7" fmla="*/ 194 h 194"/>
                  <a:gd name="T8" fmla="*/ 860 w 885"/>
                  <a:gd name="T9" fmla="*/ 162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5" h="194">
                    <a:moveTo>
                      <a:pt x="860" y="162"/>
                    </a:moveTo>
                    <a:cubicBezTo>
                      <a:pt x="32" y="3"/>
                      <a:pt x="32" y="3"/>
                      <a:pt x="32" y="3"/>
                    </a:cubicBezTo>
                    <a:cubicBezTo>
                      <a:pt x="17" y="0"/>
                      <a:pt x="3" y="10"/>
                      <a:pt x="0" y="25"/>
                    </a:cubicBezTo>
                    <a:cubicBezTo>
                      <a:pt x="882" y="194"/>
                      <a:pt x="882" y="194"/>
                      <a:pt x="882" y="194"/>
                    </a:cubicBezTo>
                    <a:cubicBezTo>
                      <a:pt x="885" y="179"/>
                      <a:pt x="875" y="165"/>
                      <a:pt x="860" y="162"/>
                    </a:cubicBez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72" name="Freeform 115"/>
              <p:cNvSpPr>
                <a:spLocks/>
              </p:cNvSpPr>
              <p:nvPr/>
            </p:nvSpPr>
            <p:spPr bwMode="auto">
              <a:xfrm>
                <a:off x="1129" y="949"/>
                <a:ext cx="1291" cy="1248"/>
              </a:xfrm>
              <a:custGeom>
                <a:avLst/>
                <a:gdLst>
                  <a:gd name="T0" fmla="*/ 9 w 1021"/>
                  <a:gd name="T1" fmla="*/ 541 h 987"/>
                  <a:gd name="T2" fmla="*/ 640 w 1021"/>
                  <a:gd name="T3" fmla="*/ 6 h 987"/>
                  <a:gd name="T4" fmla="*/ 667 w 1021"/>
                  <a:gd name="T5" fmla="*/ 9 h 987"/>
                  <a:gd name="T6" fmla="*/ 1014 w 1021"/>
                  <a:gd name="T7" fmla="*/ 418 h 987"/>
                  <a:gd name="T8" fmla="*/ 1012 w 1021"/>
                  <a:gd name="T9" fmla="*/ 445 h 987"/>
                  <a:gd name="T10" fmla="*/ 381 w 1021"/>
                  <a:gd name="T11" fmla="*/ 980 h 987"/>
                  <a:gd name="T12" fmla="*/ 354 w 1021"/>
                  <a:gd name="T13" fmla="*/ 978 h 987"/>
                  <a:gd name="T14" fmla="*/ 7 w 1021"/>
                  <a:gd name="T15" fmla="*/ 569 h 987"/>
                  <a:gd name="T16" fmla="*/ 9 w 1021"/>
                  <a:gd name="T17" fmla="*/ 541 h 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1" h="987">
                    <a:moveTo>
                      <a:pt x="9" y="541"/>
                    </a:moveTo>
                    <a:cubicBezTo>
                      <a:pt x="640" y="6"/>
                      <a:pt x="640" y="6"/>
                      <a:pt x="640" y="6"/>
                    </a:cubicBezTo>
                    <a:cubicBezTo>
                      <a:pt x="648" y="0"/>
                      <a:pt x="660" y="1"/>
                      <a:pt x="667" y="9"/>
                    </a:cubicBezTo>
                    <a:cubicBezTo>
                      <a:pt x="1014" y="418"/>
                      <a:pt x="1014" y="418"/>
                      <a:pt x="1014" y="418"/>
                    </a:cubicBezTo>
                    <a:cubicBezTo>
                      <a:pt x="1021" y="426"/>
                      <a:pt x="1020" y="438"/>
                      <a:pt x="1012" y="445"/>
                    </a:cubicBezTo>
                    <a:cubicBezTo>
                      <a:pt x="381" y="980"/>
                      <a:pt x="381" y="980"/>
                      <a:pt x="381" y="980"/>
                    </a:cubicBezTo>
                    <a:cubicBezTo>
                      <a:pt x="373" y="987"/>
                      <a:pt x="361" y="986"/>
                      <a:pt x="354" y="978"/>
                    </a:cubicBezTo>
                    <a:cubicBezTo>
                      <a:pt x="7" y="569"/>
                      <a:pt x="7" y="569"/>
                      <a:pt x="7" y="569"/>
                    </a:cubicBezTo>
                    <a:cubicBezTo>
                      <a:pt x="0" y="560"/>
                      <a:pt x="1" y="548"/>
                      <a:pt x="9" y="5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73" name="Freeform 116"/>
              <p:cNvSpPr>
                <a:spLocks/>
              </p:cNvSpPr>
              <p:nvPr/>
            </p:nvSpPr>
            <p:spPr bwMode="auto">
              <a:xfrm>
                <a:off x="1934" y="1061"/>
                <a:ext cx="58" cy="55"/>
              </a:xfrm>
              <a:custGeom>
                <a:avLst/>
                <a:gdLst>
                  <a:gd name="T0" fmla="*/ 3 w 46"/>
                  <a:gd name="T1" fmla="*/ 19 h 44"/>
                  <a:gd name="T2" fmla="*/ 23 w 46"/>
                  <a:gd name="T3" fmla="*/ 2 h 44"/>
                  <a:gd name="T4" fmla="*/ 31 w 46"/>
                  <a:gd name="T5" fmla="*/ 2 h 44"/>
                  <a:gd name="T6" fmla="*/ 44 w 46"/>
                  <a:gd name="T7" fmla="*/ 17 h 44"/>
                  <a:gd name="T8" fmla="*/ 43 w 46"/>
                  <a:gd name="T9" fmla="*/ 25 h 44"/>
                  <a:gd name="T10" fmla="*/ 23 w 46"/>
                  <a:gd name="T11" fmla="*/ 42 h 44"/>
                  <a:gd name="T12" fmla="*/ 15 w 46"/>
                  <a:gd name="T13" fmla="*/ 42 h 44"/>
                  <a:gd name="T14" fmla="*/ 2 w 46"/>
                  <a:gd name="T15" fmla="*/ 27 h 44"/>
                  <a:gd name="T16" fmla="*/ 3 w 46"/>
                  <a:gd name="T17" fmla="*/ 1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44">
                    <a:moveTo>
                      <a:pt x="3" y="19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6" y="0"/>
                      <a:pt x="29" y="0"/>
                      <a:pt x="31" y="2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6" y="20"/>
                      <a:pt x="46" y="23"/>
                      <a:pt x="43" y="25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1" y="44"/>
                      <a:pt x="17" y="44"/>
                      <a:pt x="15" y="42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0" y="24"/>
                      <a:pt x="1" y="21"/>
                      <a:pt x="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74" name="Freeform 117"/>
              <p:cNvSpPr>
                <a:spLocks/>
              </p:cNvSpPr>
              <p:nvPr/>
            </p:nvSpPr>
            <p:spPr bwMode="auto">
              <a:xfrm>
                <a:off x="1966" y="1097"/>
                <a:ext cx="64" cy="65"/>
              </a:xfrm>
              <a:custGeom>
                <a:avLst/>
                <a:gdLst>
                  <a:gd name="T0" fmla="*/ 3 w 51"/>
                  <a:gd name="T1" fmla="*/ 18 h 51"/>
                  <a:gd name="T2" fmla="*/ 22 w 51"/>
                  <a:gd name="T3" fmla="*/ 2 h 51"/>
                  <a:gd name="T4" fmla="*/ 31 w 51"/>
                  <a:gd name="T5" fmla="*/ 3 h 51"/>
                  <a:gd name="T6" fmla="*/ 49 w 51"/>
                  <a:gd name="T7" fmla="*/ 23 h 51"/>
                  <a:gd name="T8" fmla="*/ 48 w 51"/>
                  <a:gd name="T9" fmla="*/ 33 h 51"/>
                  <a:gd name="T10" fmla="*/ 30 w 51"/>
                  <a:gd name="T11" fmla="*/ 49 h 51"/>
                  <a:gd name="T12" fmla="*/ 20 w 51"/>
                  <a:gd name="T13" fmla="*/ 48 h 51"/>
                  <a:gd name="T14" fmla="*/ 3 w 51"/>
                  <a:gd name="T15" fmla="*/ 27 h 51"/>
                  <a:gd name="T16" fmla="*/ 3 w 51"/>
                  <a:gd name="T17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51">
                    <a:moveTo>
                      <a:pt x="3" y="18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25" y="0"/>
                      <a:pt x="29" y="0"/>
                      <a:pt x="31" y="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51" y="26"/>
                      <a:pt x="51" y="31"/>
                      <a:pt x="48" y="33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27" y="51"/>
                      <a:pt x="22" y="51"/>
                      <a:pt x="20" y="48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0" y="25"/>
                      <a:pt x="1" y="20"/>
                      <a:pt x="3" y="18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75" name="Freeform 118"/>
              <p:cNvSpPr>
                <a:spLocks/>
              </p:cNvSpPr>
              <p:nvPr/>
            </p:nvSpPr>
            <p:spPr bwMode="auto">
              <a:xfrm>
                <a:off x="2005" y="1143"/>
                <a:ext cx="65" cy="64"/>
              </a:xfrm>
              <a:custGeom>
                <a:avLst/>
                <a:gdLst>
                  <a:gd name="T0" fmla="*/ 3 w 51"/>
                  <a:gd name="T1" fmla="*/ 18 h 51"/>
                  <a:gd name="T2" fmla="*/ 22 w 51"/>
                  <a:gd name="T3" fmla="*/ 2 h 51"/>
                  <a:gd name="T4" fmla="*/ 31 w 51"/>
                  <a:gd name="T5" fmla="*/ 3 h 51"/>
                  <a:gd name="T6" fmla="*/ 49 w 51"/>
                  <a:gd name="T7" fmla="*/ 24 h 51"/>
                  <a:gd name="T8" fmla="*/ 48 w 51"/>
                  <a:gd name="T9" fmla="*/ 33 h 51"/>
                  <a:gd name="T10" fmla="*/ 29 w 51"/>
                  <a:gd name="T11" fmla="*/ 49 h 51"/>
                  <a:gd name="T12" fmla="*/ 20 w 51"/>
                  <a:gd name="T13" fmla="*/ 48 h 51"/>
                  <a:gd name="T14" fmla="*/ 2 w 51"/>
                  <a:gd name="T15" fmla="*/ 27 h 51"/>
                  <a:gd name="T16" fmla="*/ 3 w 51"/>
                  <a:gd name="T17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51">
                    <a:moveTo>
                      <a:pt x="3" y="18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24" y="0"/>
                      <a:pt x="29" y="0"/>
                      <a:pt x="31" y="3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51" y="26"/>
                      <a:pt x="51" y="31"/>
                      <a:pt x="48" y="33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6" y="51"/>
                      <a:pt x="22" y="51"/>
                      <a:pt x="20" y="48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0" y="25"/>
                      <a:pt x="0" y="20"/>
                      <a:pt x="3" y="18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76" name="Freeform 119"/>
              <p:cNvSpPr>
                <a:spLocks/>
              </p:cNvSpPr>
              <p:nvPr/>
            </p:nvSpPr>
            <p:spPr bwMode="auto">
              <a:xfrm>
                <a:off x="2044" y="1188"/>
                <a:ext cx="65" cy="65"/>
              </a:xfrm>
              <a:custGeom>
                <a:avLst/>
                <a:gdLst>
                  <a:gd name="T0" fmla="*/ 3 w 51"/>
                  <a:gd name="T1" fmla="*/ 18 h 51"/>
                  <a:gd name="T2" fmla="*/ 21 w 51"/>
                  <a:gd name="T3" fmla="*/ 2 h 51"/>
                  <a:gd name="T4" fmla="*/ 31 w 51"/>
                  <a:gd name="T5" fmla="*/ 3 h 51"/>
                  <a:gd name="T6" fmla="*/ 48 w 51"/>
                  <a:gd name="T7" fmla="*/ 24 h 51"/>
                  <a:gd name="T8" fmla="*/ 47 w 51"/>
                  <a:gd name="T9" fmla="*/ 33 h 51"/>
                  <a:gd name="T10" fmla="*/ 29 w 51"/>
                  <a:gd name="T11" fmla="*/ 49 h 51"/>
                  <a:gd name="T12" fmla="*/ 19 w 51"/>
                  <a:gd name="T13" fmla="*/ 48 h 51"/>
                  <a:gd name="T14" fmla="*/ 2 w 51"/>
                  <a:gd name="T15" fmla="*/ 28 h 51"/>
                  <a:gd name="T16" fmla="*/ 3 w 51"/>
                  <a:gd name="T17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51">
                    <a:moveTo>
                      <a:pt x="3" y="18"/>
                    </a:moveTo>
                    <a:cubicBezTo>
                      <a:pt x="21" y="2"/>
                      <a:pt x="21" y="2"/>
                      <a:pt x="21" y="2"/>
                    </a:cubicBezTo>
                    <a:cubicBezTo>
                      <a:pt x="24" y="0"/>
                      <a:pt x="28" y="0"/>
                      <a:pt x="31" y="3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51" y="27"/>
                      <a:pt x="50" y="31"/>
                      <a:pt x="47" y="33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6" y="51"/>
                      <a:pt x="22" y="51"/>
                      <a:pt x="19" y="4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0" y="25"/>
                      <a:pt x="0" y="21"/>
                      <a:pt x="3" y="18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77" name="Freeform 120"/>
              <p:cNvSpPr>
                <a:spLocks/>
              </p:cNvSpPr>
              <p:nvPr/>
            </p:nvSpPr>
            <p:spPr bwMode="auto">
              <a:xfrm>
                <a:off x="2082" y="1234"/>
                <a:ext cx="65" cy="64"/>
              </a:xfrm>
              <a:custGeom>
                <a:avLst/>
                <a:gdLst>
                  <a:gd name="T0" fmla="*/ 3 w 51"/>
                  <a:gd name="T1" fmla="*/ 18 h 51"/>
                  <a:gd name="T2" fmla="*/ 22 w 51"/>
                  <a:gd name="T3" fmla="*/ 3 h 51"/>
                  <a:gd name="T4" fmla="*/ 31 w 51"/>
                  <a:gd name="T5" fmla="*/ 3 h 51"/>
                  <a:gd name="T6" fmla="*/ 49 w 51"/>
                  <a:gd name="T7" fmla="*/ 24 h 51"/>
                  <a:gd name="T8" fmla="*/ 48 w 51"/>
                  <a:gd name="T9" fmla="*/ 33 h 51"/>
                  <a:gd name="T10" fmla="*/ 30 w 51"/>
                  <a:gd name="T11" fmla="*/ 49 h 51"/>
                  <a:gd name="T12" fmla="*/ 20 w 51"/>
                  <a:gd name="T13" fmla="*/ 48 h 51"/>
                  <a:gd name="T14" fmla="*/ 3 w 51"/>
                  <a:gd name="T15" fmla="*/ 28 h 51"/>
                  <a:gd name="T16" fmla="*/ 3 w 51"/>
                  <a:gd name="T17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51">
                    <a:moveTo>
                      <a:pt x="3" y="18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5" y="0"/>
                      <a:pt x="29" y="0"/>
                      <a:pt x="31" y="3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51" y="27"/>
                      <a:pt x="51" y="31"/>
                      <a:pt x="48" y="33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27" y="51"/>
                      <a:pt x="22" y="51"/>
                      <a:pt x="20" y="4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0" y="25"/>
                      <a:pt x="1" y="21"/>
                      <a:pt x="3" y="18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78" name="Freeform 121"/>
              <p:cNvSpPr>
                <a:spLocks/>
              </p:cNvSpPr>
              <p:nvPr/>
            </p:nvSpPr>
            <p:spPr bwMode="auto">
              <a:xfrm>
                <a:off x="2121" y="1279"/>
                <a:ext cx="65" cy="66"/>
              </a:xfrm>
              <a:custGeom>
                <a:avLst/>
                <a:gdLst>
                  <a:gd name="T0" fmla="*/ 3 w 51"/>
                  <a:gd name="T1" fmla="*/ 18 h 52"/>
                  <a:gd name="T2" fmla="*/ 22 w 51"/>
                  <a:gd name="T3" fmla="*/ 3 h 52"/>
                  <a:gd name="T4" fmla="*/ 31 w 51"/>
                  <a:gd name="T5" fmla="*/ 3 h 52"/>
                  <a:gd name="T6" fmla="*/ 48 w 51"/>
                  <a:gd name="T7" fmla="*/ 24 h 52"/>
                  <a:gd name="T8" fmla="*/ 48 w 51"/>
                  <a:gd name="T9" fmla="*/ 33 h 52"/>
                  <a:gd name="T10" fmla="*/ 29 w 51"/>
                  <a:gd name="T11" fmla="*/ 49 h 52"/>
                  <a:gd name="T12" fmla="*/ 20 w 51"/>
                  <a:gd name="T13" fmla="*/ 48 h 52"/>
                  <a:gd name="T14" fmla="*/ 2 w 51"/>
                  <a:gd name="T15" fmla="*/ 28 h 52"/>
                  <a:gd name="T16" fmla="*/ 3 w 51"/>
                  <a:gd name="T17" fmla="*/ 1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52">
                    <a:moveTo>
                      <a:pt x="3" y="18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4" y="0"/>
                      <a:pt x="29" y="1"/>
                      <a:pt x="31" y="3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51" y="27"/>
                      <a:pt x="50" y="31"/>
                      <a:pt x="48" y="33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6" y="52"/>
                      <a:pt x="22" y="51"/>
                      <a:pt x="20" y="4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0" y="25"/>
                      <a:pt x="0" y="21"/>
                      <a:pt x="3" y="18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79" name="Freeform 122"/>
              <p:cNvSpPr>
                <a:spLocks/>
              </p:cNvSpPr>
              <p:nvPr/>
            </p:nvSpPr>
            <p:spPr bwMode="auto">
              <a:xfrm>
                <a:off x="1889" y="1098"/>
                <a:ext cx="58" cy="57"/>
              </a:xfrm>
              <a:custGeom>
                <a:avLst/>
                <a:gdLst>
                  <a:gd name="T0" fmla="*/ 3 w 46"/>
                  <a:gd name="T1" fmla="*/ 19 h 45"/>
                  <a:gd name="T2" fmla="*/ 23 w 46"/>
                  <a:gd name="T3" fmla="*/ 2 h 45"/>
                  <a:gd name="T4" fmla="*/ 31 w 46"/>
                  <a:gd name="T5" fmla="*/ 3 h 45"/>
                  <a:gd name="T6" fmla="*/ 44 w 46"/>
                  <a:gd name="T7" fmla="*/ 18 h 45"/>
                  <a:gd name="T8" fmla="*/ 43 w 46"/>
                  <a:gd name="T9" fmla="*/ 26 h 45"/>
                  <a:gd name="T10" fmla="*/ 23 w 46"/>
                  <a:gd name="T11" fmla="*/ 43 h 45"/>
                  <a:gd name="T12" fmla="*/ 15 w 46"/>
                  <a:gd name="T13" fmla="*/ 42 h 45"/>
                  <a:gd name="T14" fmla="*/ 2 w 46"/>
                  <a:gd name="T15" fmla="*/ 27 h 45"/>
                  <a:gd name="T16" fmla="*/ 3 w 46"/>
                  <a:gd name="T17" fmla="*/ 1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45">
                    <a:moveTo>
                      <a:pt x="3" y="19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6" y="0"/>
                      <a:pt x="29" y="0"/>
                      <a:pt x="31" y="3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6" y="20"/>
                      <a:pt x="46" y="24"/>
                      <a:pt x="43" y="26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1" y="45"/>
                      <a:pt x="17" y="45"/>
                      <a:pt x="15" y="42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0" y="25"/>
                      <a:pt x="1" y="21"/>
                      <a:pt x="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80" name="Freeform 123"/>
              <p:cNvSpPr>
                <a:spLocks/>
              </p:cNvSpPr>
              <p:nvPr/>
            </p:nvSpPr>
            <p:spPr bwMode="auto">
              <a:xfrm>
                <a:off x="1879" y="1135"/>
                <a:ext cx="106" cy="101"/>
              </a:xfrm>
              <a:custGeom>
                <a:avLst/>
                <a:gdLst>
                  <a:gd name="T0" fmla="*/ 4 w 84"/>
                  <a:gd name="T1" fmla="*/ 46 h 80"/>
                  <a:gd name="T2" fmla="*/ 55 w 84"/>
                  <a:gd name="T3" fmla="*/ 3 h 80"/>
                  <a:gd name="T4" fmla="*/ 65 w 84"/>
                  <a:gd name="T5" fmla="*/ 4 h 80"/>
                  <a:gd name="T6" fmla="*/ 82 w 84"/>
                  <a:gd name="T7" fmla="*/ 24 h 80"/>
                  <a:gd name="T8" fmla="*/ 81 w 84"/>
                  <a:gd name="T9" fmla="*/ 34 h 80"/>
                  <a:gd name="T10" fmla="*/ 30 w 84"/>
                  <a:gd name="T11" fmla="*/ 77 h 80"/>
                  <a:gd name="T12" fmla="*/ 20 w 84"/>
                  <a:gd name="T13" fmla="*/ 76 h 80"/>
                  <a:gd name="T14" fmla="*/ 3 w 84"/>
                  <a:gd name="T15" fmla="*/ 56 h 80"/>
                  <a:gd name="T16" fmla="*/ 4 w 84"/>
                  <a:gd name="T17" fmla="*/ 4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" h="80">
                    <a:moveTo>
                      <a:pt x="4" y="46"/>
                    </a:moveTo>
                    <a:cubicBezTo>
                      <a:pt x="55" y="3"/>
                      <a:pt x="55" y="3"/>
                      <a:pt x="55" y="3"/>
                    </a:cubicBezTo>
                    <a:cubicBezTo>
                      <a:pt x="58" y="0"/>
                      <a:pt x="62" y="1"/>
                      <a:pt x="65" y="4"/>
                    </a:cubicBezTo>
                    <a:cubicBezTo>
                      <a:pt x="82" y="24"/>
                      <a:pt x="82" y="24"/>
                      <a:pt x="82" y="24"/>
                    </a:cubicBezTo>
                    <a:cubicBezTo>
                      <a:pt x="84" y="27"/>
                      <a:pt x="84" y="31"/>
                      <a:pt x="81" y="34"/>
                    </a:cubicBezTo>
                    <a:cubicBezTo>
                      <a:pt x="30" y="77"/>
                      <a:pt x="30" y="77"/>
                      <a:pt x="30" y="77"/>
                    </a:cubicBezTo>
                    <a:cubicBezTo>
                      <a:pt x="27" y="80"/>
                      <a:pt x="22" y="79"/>
                      <a:pt x="20" y="7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0" y="53"/>
                      <a:pt x="1" y="49"/>
                      <a:pt x="4" y="46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81" name="Freeform 124"/>
              <p:cNvSpPr>
                <a:spLocks/>
              </p:cNvSpPr>
              <p:nvPr/>
            </p:nvSpPr>
            <p:spPr bwMode="auto">
              <a:xfrm>
                <a:off x="1947" y="1182"/>
                <a:ext cx="77" cy="74"/>
              </a:xfrm>
              <a:custGeom>
                <a:avLst/>
                <a:gdLst>
                  <a:gd name="T0" fmla="*/ 4 w 61"/>
                  <a:gd name="T1" fmla="*/ 26 h 59"/>
                  <a:gd name="T2" fmla="*/ 31 w 61"/>
                  <a:gd name="T3" fmla="*/ 2 h 59"/>
                  <a:gd name="T4" fmla="*/ 41 w 61"/>
                  <a:gd name="T5" fmla="*/ 3 h 59"/>
                  <a:gd name="T6" fmla="*/ 58 w 61"/>
                  <a:gd name="T7" fmla="*/ 23 h 59"/>
                  <a:gd name="T8" fmla="*/ 57 w 61"/>
                  <a:gd name="T9" fmla="*/ 33 h 59"/>
                  <a:gd name="T10" fmla="*/ 30 w 61"/>
                  <a:gd name="T11" fmla="*/ 56 h 59"/>
                  <a:gd name="T12" fmla="*/ 20 w 61"/>
                  <a:gd name="T13" fmla="*/ 55 h 59"/>
                  <a:gd name="T14" fmla="*/ 3 w 61"/>
                  <a:gd name="T15" fmla="*/ 36 h 59"/>
                  <a:gd name="T16" fmla="*/ 4 w 61"/>
                  <a:gd name="T17" fmla="*/ 2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59">
                    <a:moveTo>
                      <a:pt x="4" y="26"/>
                    </a:moveTo>
                    <a:cubicBezTo>
                      <a:pt x="31" y="2"/>
                      <a:pt x="31" y="2"/>
                      <a:pt x="31" y="2"/>
                    </a:cubicBezTo>
                    <a:cubicBezTo>
                      <a:pt x="34" y="0"/>
                      <a:pt x="39" y="0"/>
                      <a:pt x="41" y="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61" y="26"/>
                      <a:pt x="60" y="30"/>
                      <a:pt x="57" y="33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27" y="59"/>
                      <a:pt x="22" y="59"/>
                      <a:pt x="20" y="55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0" y="33"/>
                      <a:pt x="1" y="28"/>
                      <a:pt x="4" y="26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82" name="Freeform 125"/>
              <p:cNvSpPr>
                <a:spLocks/>
              </p:cNvSpPr>
              <p:nvPr/>
            </p:nvSpPr>
            <p:spPr bwMode="auto">
              <a:xfrm>
                <a:off x="1951" y="1227"/>
                <a:ext cx="111" cy="104"/>
              </a:xfrm>
              <a:custGeom>
                <a:avLst/>
                <a:gdLst>
                  <a:gd name="T0" fmla="*/ 4 w 88"/>
                  <a:gd name="T1" fmla="*/ 49 h 82"/>
                  <a:gd name="T2" fmla="*/ 59 w 88"/>
                  <a:gd name="T3" fmla="*/ 2 h 82"/>
                  <a:gd name="T4" fmla="*/ 69 w 88"/>
                  <a:gd name="T5" fmla="*/ 3 h 82"/>
                  <a:gd name="T6" fmla="*/ 86 w 88"/>
                  <a:gd name="T7" fmla="*/ 23 h 82"/>
                  <a:gd name="T8" fmla="*/ 85 w 88"/>
                  <a:gd name="T9" fmla="*/ 33 h 82"/>
                  <a:gd name="T10" fmla="*/ 30 w 88"/>
                  <a:gd name="T11" fmla="*/ 80 h 82"/>
                  <a:gd name="T12" fmla="*/ 20 w 88"/>
                  <a:gd name="T13" fmla="*/ 79 h 82"/>
                  <a:gd name="T14" fmla="*/ 3 w 88"/>
                  <a:gd name="T15" fmla="*/ 59 h 82"/>
                  <a:gd name="T16" fmla="*/ 4 w 88"/>
                  <a:gd name="T17" fmla="*/ 4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" h="82">
                    <a:moveTo>
                      <a:pt x="4" y="49"/>
                    </a:moveTo>
                    <a:cubicBezTo>
                      <a:pt x="59" y="2"/>
                      <a:pt x="59" y="2"/>
                      <a:pt x="59" y="2"/>
                    </a:cubicBezTo>
                    <a:cubicBezTo>
                      <a:pt x="62" y="0"/>
                      <a:pt x="67" y="0"/>
                      <a:pt x="69" y="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8" y="26"/>
                      <a:pt x="88" y="30"/>
                      <a:pt x="85" y="33"/>
                    </a:cubicBezTo>
                    <a:cubicBezTo>
                      <a:pt x="30" y="80"/>
                      <a:pt x="30" y="80"/>
                      <a:pt x="30" y="80"/>
                    </a:cubicBezTo>
                    <a:cubicBezTo>
                      <a:pt x="27" y="82"/>
                      <a:pt x="22" y="82"/>
                      <a:pt x="20" y="7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0" y="56"/>
                      <a:pt x="1" y="52"/>
                      <a:pt x="4" y="4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83" name="Freeform 126"/>
              <p:cNvSpPr>
                <a:spLocks/>
              </p:cNvSpPr>
              <p:nvPr/>
            </p:nvSpPr>
            <p:spPr bwMode="auto">
              <a:xfrm>
                <a:off x="2037" y="1273"/>
                <a:ext cx="64" cy="64"/>
              </a:xfrm>
              <a:custGeom>
                <a:avLst/>
                <a:gdLst>
                  <a:gd name="T0" fmla="*/ 3 w 51"/>
                  <a:gd name="T1" fmla="*/ 18 h 51"/>
                  <a:gd name="T2" fmla="*/ 22 w 51"/>
                  <a:gd name="T3" fmla="*/ 2 h 51"/>
                  <a:gd name="T4" fmla="*/ 31 w 51"/>
                  <a:gd name="T5" fmla="*/ 3 h 51"/>
                  <a:gd name="T6" fmla="*/ 49 w 51"/>
                  <a:gd name="T7" fmla="*/ 23 h 51"/>
                  <a:gd name="T8" fmla="*/ 48 w 51"/>
                  <a:gd name="T9" fmla="*/ 33 h 51"/>
                  <a:gd name="T10" fmla="*/ 30 w 51"/>
                  <a:gd name="T11" fmla="*/ 49 h 51"/>
                  <a:gd name="T12" fmla="*/ 20 w 51"/>
                  <a:gd name="T13" fmla="*/ 48 h 51"/>
                  <a:gd name="T14" fmla="*/ 3 w 51"/>
                  <a:gd name="T15" fmla="*/ 27 h 51"/>
                  <a:gd name="T16" fmla="*/ 3 w 51"/>
                  <a:gd name="T17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51">
                    <a:moveTo>
                      <a:pt x="3" y="18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25" y="0"/>
                      <a:pt x="29" y="0"/>
                      <a:pt x="31" y="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51" y="26"/>
                      <a:pt x="51" y="30"/>
                      <a:pt x="48" y="33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27" y="51"/>
                      <a:pt x="22" y="51"/>
                      <a:pt x="20" y="48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0" y="24"/>
                      <a:pt x="1" y="20"/>
                      <a:pt x="3" y="18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84" name="Freeform 127"/>
              <p:cNvSpPr>
                <a:spLocks/>
              </p:cNvSpPr>
              <p:nvPr/>
            </p:nvSpPr>
            <p:spPr bwMode="auto">
              <a:xfrm>
                <a:off x="2076" y="1318"/>
                <a:ext cx="64" cy="65"/>
              </a:xfrm>
              <a:custGeom>
                <a:avLst/>
                <a:gdLst>
                  <a:gd name="T0" fmla="*/ 3 w 51"/>
                  <a:gd name="T1" fmla="*/ 18 h 51"/>
                  <a:gd name="T2" fmla="*/ 22 w 51"/>
                  <a:gd name="T3" fmla="*/ 2 h 51"/>
                  <a:gd name="T4" fmla="*/ 31 w 51"/>
                  <a:gd name="T5" fmla="*/ 3 h 51"/>
                  <a:gd name="T6" fmla="*/ 48 w 51"/>
                  <a:gd name="T7" fmla="*/ 23 h 51"/>
                  <a:gd name="T8" fmla="*/ 48 w 51"/>
                  <a:gd name="T9" fmla="*/ 33 h 51"/>
                  <a:gd name="T10" fmla="*/ 29 w 51"/>
                  <a:gd name="T11" fmla="*/ 49 h 51"/>
                  <a:gd name="T12" fmla="*/ 20 w 51"/>
                  <a:gd name="T13" fmla="*/ 48 h 51"/>
                  <a:gd name="T14" fmla="*/ 2 w 51"/>
                  <a:gd name="T15" fmla="*/ 27 h 51"/>
                  <a:gd name="T16" fmla="*/ 3 w 51"/>
                  <a:gd name="T17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51">
                    <a:moveTo>
                      <a:pt x="3" y="18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24" y="0"/>
                      <a:pt x="29" y="0"/>
                      <a:pt x="31" y="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51" y="26"/>
                      <a:pt x="50" y="31"/>
                      <a:pt x="48" y="33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6" y="51"/>
                      <a:pt x="22" y="51"/>
                      <a:pt x="20" y="48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0" y="25"/>
                      <a:pt x="0" y="20"/>
                      <a:pt x="3" y="18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85" name="Freeform 128"/>
              <p:cNvSpPr>
                <a:spLocks/>
              </p:cNvSpPr>
              <p:nvPr/>
            </p:nvSpPr>
            <p:spPr bwMode="auto">
              <a:xfrm>
                <a:off x="1847" y="1138"/>
                <a:ext cx="54" cy="53"/>
              </a:xfrm>
              <a:custGeom>
                <a:avLst/>
                <a:gdLst>
                  <a:gd name="T0" fmla="*/ 3 w 43"/>
                  <a:gd name="T1" fmla="*/ 17 h 42"/>
                  <a:gd name="T2" fmla="*/ 20 w 43"/>
                  <a:gd name="T3" fmla="*/ 2 h 42"/>
                  <a:gd name="T4" fmla="*/ 28 w 43"/>
                  <a:gd name="T5" fmla="*/ 2 h 42"/>
                  <a:gd name="T6" fmla="*/ 41 w 43"/>
                  <a:gd name="T7" fmla="*/ 17 h 42"/>
                  <a:gd name="T8" fmla="*/ 40 w 43"/>
                  <a:gd name="T9" fmla="*/ 25 h 42"/>
                  <a:gd name="T10" fmla="*/ 23 w 43"/>
                  <a:gd name="T11" fmla="*/ 40 h 42"/>
                  <a:gd name="T12" fmla="*/ 15 w 43"/>
                  <a:gd name="T13" fmla="*/ 39 h 42"/>
                  <a:gd name="T14" fmla="*/ 2 w 43"/>
                  <a:gd name="T15" fmla="*/ 24 h 42"/>
                  <a:gd name="T16" fmla="*/ 3 w 43"/>
                  <a:gd name="T17" fmla="*/ 1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42">
                    <a:moveTo>
                      <a:pt x="3" y="17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3" y="0"/>
                      <a:pt x="26" y="0"/>
                      <a:pt x="28" y="2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3" y="20"/>
                      <a:pt x="43" y="23"/>
                      <a:pt x="40" y="25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1" y="42"/>
                      <a:pt x="17" y="42"/>
                      <a:pt x="15" y="39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22"/>
                      <a:pt x="1" y="18"/>
                      <a:pt x="3" y="17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86" name="Freeform 129"/>
              <p:cNvSpPr>
                <a:spLocks/>
              </p:cNvSpPr>
              <p:nvPr/>
            </p:nvSpPr>
            <p:spPr bwMode="auto">
              <a:xfrm>
                <a:off x="1804" y="1173"/>
                <a:ext cx="54" cy="54"/>
              </a:xfrm>
              <a:custGeom>
                <a:avLst/>
                <a:gdLst>
                  <a:gd name="T0" fmla="*/ 3 w 43"/>
                  <a:gd name="T1" fmla="*/ 17 h 43"/>
                  <a:gd name="T2" fmla="*/ 21 w 43"/>
                  <a:gd name="T3" fmla="*/ 2 h 43"/>
                  <a:gd name="T4" fmla="*/ 28 w 43"/>
                  <a:gd name="T5" fmla="*/ 3 h 43"/>
                  <a:gd name="T6" fmla="*/ 41 w 43"/>
                  <a:gd name="T7" fmla="*/ 18 h 43"/>
                  <a:gd name="T8" fmla="*/ 41 w 43"/>
                  <a:gd name="T9" fmla="*/ 26 h 43"/>
                  <a:gd name="T10" fmla="*/ 23 w 43"/>
                  <a:gd name="T11" fmla="*/ 41 h 43"/>
                  <a:gd name="T12" fmla="*/ 15 w 43"/>
                  <a:gd name="T13" fmla="*/ 40 h 43"/>
                  <a:gd name="T14" fmla="*/ 2 w 43"/>
                  <a:gd name="T15" fmla="*/ 25 h 43"/>
                  <a:gd name="T16" fmla="*/ 3 w 43"/>
                  <a:gd name="T17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43">
                    <a:moveTo>
                      <a:pt x="3" y="17"/>
                    </a:moveTo>
                    <a:cubicBezTo>
                      <a:pt x="21" y="2"/>
                      <a:pt x="21" y="2"/>
                      <a:pt x="21" y="2"/>
                    </a:cubicBezTo>
                    <a:cubicBezTo>
                      <a:pt x="23" y="0"/>
                      <a:pt x="27" y="1"/>
                      <a:pt x="28" y="3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3" y="20"/>
                      <a:pt x="43" y="24"/>
                      <a:pt x="41" y="26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1" y="43"/>
                      <a:pt x="17" y="42"/>
                      <a:pt x="15" y="40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3"/>
                      <a:pt x="1" y="19"/>
                      <a:pt x="3" y="17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87" name="Freeform 130"/>
              <p:cNvSpPr>
                <a:spLocks/>
              </p:cNvSpPr>
              <p:nvPr/>
            </p:nvSpPr>
            <p:spPr bwMode="auto">
              <a:xfrm>
                <a:off x="1762" y="1210"/>
                <a:ext cx="55" cy="53"/>
              </a:xfrm>
              <a:custGeom>
                <a:avLst/>
                <a:gdLst>
                  <a:gd name="T0" fmla="*/ 2 w 43"/>
                  <a:gd name="T1" fmla="*/ 17 h 42"/>
                  <a:gd name="T2" fmla="*/ 20 w 43"/>
                  <a:gd name="T3" fmla="*/ 2 h 42"/>
                  <a:gd name="T4" fmla="*/ 28 w 43"/>
                  <a:gd name="T5" fmla="*/ 3 h 42"/>
                  <a:gd name="T6" fmla="*/ 41 w 43"/>
                  <a:gd name="T7" fmla="*/ 18 h 42"/>
                  <a:gd name="T8" fmla="*/ 40 w 43"/>
                  <a:gd name="T9" fmla="*/ 25 h 42"/>
                  <a:gd name="T10" fmla="*/ 22 w 43"/>
                  <a:gd name="T11" fmla="*/ 40 h 42"/>
                  <a:gd name="T12" fmla="*/ 15 w 43"/>
                  <a:gd name="T13" fmla="*/ 40 h 42"/>
                  <a:gd name="T14" fmla="*/ 2 w 43"/>
                  <a:gd name="T15" fmla="*/ 25 h 42"/>
                  <a:gd name="T16" fmla="*/ 2 w 43"/>
                  <a:gd name="T17" fmla="*/ 1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42">
                    <a:moveTo>
                      <a:pt x="2" y="17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2" y="0"/>
                      <a:pt x="26" y="0"/>
                      <a:pt x="28" y="3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3" y="20"/>
                      <a:pt x="42" y="23"/>
                      <a:pt x="40" y="25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0" y="42"/>
                      <a:pt x="16" y="42"/>
                      <a:pt x="15" y="40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2"/>
                      <a:pt x="0" y="19"/>
                      <a:pt x="2" y="17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88" name="Freeform 131"/>
              <p:cNvSpPr>
                <a:spLocks/>
              </p:cNvSpPr>
              <p:nvPr/>
            </p:nvSpPr>
            <p:spPr bwMode="auto">
              <a:xfrm>
                <a:off x="1719" y="1246"/>
                <a:ext cx="55" cy="53"/>
              </a:xfrm>
              <a:custGeom>
                <a:avLst/>
                <a:gdLst>
                  <a:gd name="T0" fmla="*/ 3 w 43"/>
                  <a:gd name="T1" fmla="*/ 16 h 42"/>
                  <a:gd name="T2" fmla="*/ 20 w 43"/>
                  <a:gd name="T3" fmla="*/ 2 h 42"/>
                  <a:gd name="T4" fmla="*/ 28 w 43"/>
                  <a:gd name="T5" fmla="*/ 2 h 42"/>
                  <a:gd name="T6" fmla="*/ 41 w 43"/>
                  <a:gd name="T7" fmla="*/ 17 h 42"/>
                  <a:gd name="T8" fmla="*/ 40 w 43"/>
                  <a:gd name="T9" fmla="*/ 25 h 42"/>
                  <a:gd name="T10" fmla="*/ 23 w 43"/>
                  <a:gd name="T11" fmla="*/ 40 h 42"/>
                  <a:gd name="T12" fmla="*/ 15 w 43"/>
                  <a:gd name="T13" fmla="*/ 39 h 42"/>
                  <a:gd name="T14" fmla="*/ 2 w 43"/>
                  <a:gd name="T15" fmla="*/ 24 h 42"/>
                  <a:gd name="T16" fmla="*/ 3 w 43"/>
                  <a:gd name="T17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42">
                    <a:moveTo>
                      <a:pt x="3" y="16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2" y="0"/>
                      <a:pt x="26" y="0"/>
                      <a:pt x="28" y="2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3" y="20"/>
                      <a:pt x="42" y="23"/>
                      <a:pt x="40" y="25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0" y="42"/>
                      <a:pt x="17" y="42"/>
                      <a:pt x="15" y="39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22"/>
                      <a:pt x="0" y="18"/>
                      <a:pt x="3" y="16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89" name="Freeform 132"/>
              <p:cNvSpPr>
                <a:spLocks/>
              </p:cNvSpPr>
              <p:nvPr/>
            </p:nvSpPr>
            <p:spPr bwMode="auto">
              <a:xfrm>
                <a:off x="1676" y="1282"/>
                <a:ext cx="55" cy="54"/>
              </a:xfrm>
              <a:custGeom>
                <a:avLst/>
                <a:gdLst>
                  <a:gd name="T0" fmla="*/ 3 w 43"/>
                  <a:gd name="T1" fmla="*/ 17 h 43"/>
                  <a:gd name="T2" fmla="*/ 20 w 43"/>
                  <a:gd name="T3" fmla="*/ 2 h 43"/>
                  <a:gd name="T4" fmla="*/ 28 w 43"/>
                  <a:gd name="T5" fmla="*/ 3 h 43"/>
                  <a:gd name="T6" fmla="*/ 41 w 43"/>
                  <a:gd name="T7" fmla="*/ 18 h 43"/>
                  <a:gd name="T8" fmla="*/ 40 w 43"/>
                  <a:gd name="T9" fmla="*/ 26 h 43"/>
                  <a:gd name="T10" fmla="*/ 23 w 43"/>
                  <a:gd name="T11" fmla="*/ 41 h 43"/>
                  <a:gd name="T12" fmla="*/ 15 w 43"/>
                  <a:gd name="T13" fmla="*/ 40 h 43"/>
                  <a:gd name="T14" fmla="*/ 2 w 43"/>
                  <a:gd name="T15" fmla="*/ 25 h 43"/>
                  <a:gd name="T16" fmla="*/ 3 w 43"/>
                  <a:gd name="T17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43">
                    <a:moveTo>
                      <a:pt x="3" y="17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3" y="0"/>
                      <a:pt x="26" y="1"/>
                      <a:pt x="28" y="3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3" y="20"/>
                      <a:pt x="43" y="24"/>
                      <a:pt x="40" y="26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0" y="43"/>
                      <a:pt x="17" y="42"/>
                      <a:pt x="15" y="40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3"/>
                      <a:pt x="0" y="19"/>
                      <a:pt x="3" y="17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90" name="Freeform 133"/>
              <p:cNvSpPr>
                <a:spLocks/>
              </p:cNvSpPr>
              <p:nvPr/>
            </p:nvSpPr>
            <p:spPr bwMode="auto">
              <a:xfrm>
                <a:off x="1633" y="1318"/>
                <a:ext cx="55" cy="54"/>
              </a:xfrm>
              <a:custGeom>
                <a:avLst/>
                <a:gdLst>
                  <a:gd name="T0" fmla="*/ 3 w 43"/>
                  <a:gd name="T1" fmla="*/ 17 h 42"/>
                  <a:gd name="T2" fmla="*/ 21 w 43"/>
                  <a:gd name="T3" fmla="*/ 2 h 42"/>
                  <a:gd name="T4" fmla="*/ 28 w 43"/>
                  <a:gd name="T5" fmla="*/ 2 h 42"/>
                  <a:gd name="T6" fmla="*/ 41 w 43"/>
                  <a:gd name="T7" fmla="*/ 18 h 42"/>
                  <a:gd name="T8" fmla="*/ 41 w 43"/>
                  <a:gd name="T9" fmla="*/ 25 h 42"/>
                  <a:gd name="T10" fmla="*/ 23 w 43"/>
                  <a:gd name="T11" fmla="*/ 40 h 42"/>
                  <a:gd name="T12" fmla="*/ 15 w 43"/>
                  <a:gd name="T13" fmla="*/ 40 h 42"/>
                  <a:gd name="T14" fmla="*/ 2 w 43"/>
                  <a:gd name="T15" fmla="*/ 25 h 42"/>
                  <a:gd name="T16" fmla="*/ 3 w 43"/>
                  <a:gd name="T17" fmla="*/ 1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42">
                    <a:moveTo>
                      <a:pt x="3" y="17"/>
                    </a:moveTo>
                    <a:cubicBezTo>
                      <a:pt x="21" y="2"/>
                      <a:pt x="21" y="2"/>
                      <a:pt x="21" y="2"/>
                    </a:cubicBezTo>
                    <a:cubicBezTo>
                      <a:pt x="23" y="0"/>
                      <a:pt x="26" y="0"/>
                      <a:pt x="28" y="2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3" y="20"/>
                      <a:pt x="43" y="23"/>
                      <a:pt x="41" y="25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1" y="42"/>
                      <a:pt x="17" y="42"/>
                      <a:pt x="15" y="40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2"/>
                      <a:pt x="1" y="19"/>
                      <a:pt x="3" y="17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91" name="Freeform 134"/>
              <p:cNvSpPr>
                <a:spLocks/>
              </p:cNvSpPr>
              <p:nvPr/>
            </p:nvSpPr>
            <p:spPr bwMode="auto">
              <a:xfrm>
                <a:off x="1592" y="1355"/>
                <a:ext cx="53" cy="53"/>
              </a:xfrm>
              <a:custGeom>
                <a:avLst/>
                <a:gdLst>
                  <a:gd name="T0" fmla="*/ 2 w 42"/>
                  <a:gd name="T1" fmla="*/ 16 h 42"/>
                  <a:gd name="T2" fmla="*/ 20 w 42"/>
                  <a:gd name="T3" fmla="*/ 1 h 42"/>
                  <a:gd name="T4" fmla="*/ 28 w 42"/>
                  <a:gd name="T5" fmla="*/ 2 h 42"/>
                  <a:gd name="T6" fmla="*/ 40 w 42"/>
                  <a:gd name="T7" fmla="*/ 17 h 42"/>
                  <a:gd name="T8" fmla="*/ 40 w 42"/>
                  <a:gd name="T9" fmla="*/ 25 h 42"/>
                  <a:gd name="T10" fmla="*/ 22 w 42"/>
                  <a:gd name="T11" fmla="*/ 40 h 42"/>
                  <a:gd name="T12" fmla="*/ 14 w 42"/>
                  <a:gd name="T13" fmla="*/ 39 h 42"/>
                  <a:gd name="T14" fmla="*/ 2 w 42"/>
                  <a:gd name="T15" fmla="*/ 24 h 42"/>
                  <a:gd name="T16" fmla="*/ 2 w 42"/>
                  <a:gd name="T17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42">
                    <a:moveTo>
                      <a:pt x="2" y="16"/>
                    </a:moveTo>
                    <a:cubicBezTo>
                      <a:pt x="20" y="1"/>
                      <a:pt x="20" y="1"/>
                      <a:pt x="20" y="1"/>
                    </a:cubicBezTo>
                    <a:cubicBezTo>
                      <a:pt x="22" y="0"/>
                      <a:pt x="26" y="0"/>
                      <a:pt x="28" y="2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2" y="20"/>
                      <a:pt x="42" y="23"/>
                      <a:pt x="40" y="25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0" y="42"/>
                      <a:pt x="16" y="42"/>
                      <a:pt x="14" y="39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22"/>
                      <a:pt x="0" y="18"/>
                      <a:pt x="2" y="16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92" name="Freeform 135"/>
              <p:cNvSpPr>
                <a:spLocks/>
              </p:cNvSpPr>
              <p:nvPr/>
            </p:nvSpPr>
            <p:spPr bwMode="auto">
              <a:xfrm>
                <a:off x="1549" y="1390"/>
                <a:ext cx="54" cy="55"/>
              </a:xfrm>
              <a:custGeom>
                <a:avLst/>
                <a:gdLst>
                  <a:gd name="T0" fmla="*/ 2 w 43"/>
                  <a:gd name="T1" fmla="*/ 17 h 43"/>
                  <a:gd name="T2" fmla="*/ 20 w 43"/>
                  <a:gd name="T3" fmla="*/ 2 h 43"/>
                  <a:gd name="T4" fmla="*/ 28 w 43"/>
                  <a:gd name="T5" fmla="*/ 3 h 43"/>
                  <a:gd name="T6" fmla="*/ 41 w 43"/>
                  <a:gd name="T7" fmla="*/ 18 h 43"/>
                  <a:gd name="T8" fmla="*/ 40 w 43"/>
                  <a:gd name="T9" fmla="*/ 26 h 43"/>
                  <a:gd name="T10" fmla="*/ 22 w 43"/>
                  <a:gd name="T11" fmla="*/ 41 h 43"/>
                  <a:gd name="T12" fmla="*/ 15 w 43"/>
                  <a:gd name="T13" fmla="*/ 40 h 43"/>
                  <a:gd name="T14" fmla="*/ 2 w 43"/>
                  <a:gd name="T15" fmla="*/ 25 h 43"/>
                  <a:gd name="T16" fmla="*/ 2 w 43"/>
                  <a:gd name="T17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43">
                    <a:moveTo>
                      <a:pt x="2" y="17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2" y="0"/>
                      <a:pt x="26" y="0"/>
                      <a:pt x="28" y="3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3" y="20"/>
                      <a:pt x="42" y="24"/>
                      <a:pt x="40" y="26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0" y="43"/>
                      <a:pt x="17" y="42"/>
                      <a:pt x="15" y="40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3"/>
                      <a:pt x="0" y="19"/>
                      <a:pt x="2" y="17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93" name="Freeform 136"/>
              <p:cNvSpPr>
                <a:spLocks/>
              </p:cNvSpPr>
              <p:nvPr/>
            </p:nvSpPr>
            <p:spPr bwMode="auto">
              <a:xfrm>
                <a:off x="1506" y="1427"/>
                <a:ext cx="54" cy="53"/>
              </a:xfrm>
              <a:custGeom>
                <a:avLst/>
                <a:gdLst>
                  <a:gd name="T0" fmla="*/ 3 w 43"/>
                  <a:gd name="T1" fmla="*/ 17 h 42"/>
                  <a:gd name="T2" fmla="*/ 20 w 43"/>
                  <a:gd name="T3" fmla="*/ 2 h 42"/>
                  <a:gd name="T4" fmla="*/ 28 w 43"/>
                  <a:gd name="T5" fmla="*/ 2 h 42"/>
                  <a:gd name="T6" fmla="*/ 41 w 43"/>
                  <a:gd name="T7" fmla="*/ 18 h 42"/>
                  <a:gd name="T8" fmla="*/ 40 w 43"/>
                  <a:gd name="T9" fmla="*/ 25 h 42"/>
                  <a:gd name="T10" fmla="*/ 23 w 43"/>
                  <a:gd name="T11" fmla="*/ 40 h 42"/>
                  <a:gd name="T12" fmla="*/ 15 w 43"/>
                  <a:gd name="T13" fmla="*/ 40 h 42"/>
                  <a:gd name="T14" fmla="*/ 2 w 43"/>
                  <a:gd name="T15" fmla="*/ 25 h 42"/>
                  <a:gd name="T16" fmla="*/ 3 w 43"/>
                  <a:gd name="T17" fmla="*/ 1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42">
                    <a:moveTo>
                      <a:pt x="3" y="17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3" y="0"/>
                      <a:pt x="26" y="0"/>
                      <a:pt x="28" y="2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3" y="20"/>
                      <a:pt x="43" y="23"/>
                      <a:pt x="40" y="25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0" y="42"/>
                      <a:pt x="17" y="42"/>
                      <a:pt x="15" y="40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2"/>
                      <a:pt x="0" y="19"/>
                      <a:pt x="3" y="17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94" name="Freeform 137"/>
              <p:cNvSpPr>
                <a:spLocks/>
              </p:cNvSpPr>
              <p:nvPr/>
            </p:nvSpPr>
            <p:spPr bwMode="auto">
              <a:xfrm>
                <a:off x="1463" y="1463"/>
                <a:ext cx="54" cy="54"/>
              </a:xfrm>
              <a:custGeom>
                <a:avLst/>
                <a:gdLst>
                  <a:gd name="T0" fmla="*/ 3 w 43"/>
                  <a:gd name="T1" fmla="*/ 17 h 43"/>
                  <a:gd name="T2" fmla="*/ 21 w 43"/>
                  <a:gd name="T3" fmla="*/ 2 h 43"/>
                  <a:gd name="T4" fmla="*/ 28 w 43"/>
                  <a:gd name="T5" fmla="*/ 3 h 43"/>
                  <a:gd name="T6" fmla="*/ 41 w 43"/>
                  <a:gd name="T7" fmla="*/ 18 h 43"/>
                  <a:gd name="T8" fmla="*/ 41 w 43"/>
                  <a:gd name="T9" fmla="*/ 26 h 43"/>
                  <a:gd name="T10" fmla="*/ 23 w 43"/>
                  <a:gd name="T11" fmla="*/ 41 h 43"/>
                  <a:gd name="T12" fmla="*/ 15 w 43"/>
                  <a:gd name="T13" fmla="*/ 40 h 43"/>
                  <a:gd name="T14" fmla="*/ 2 w 43"/>
                  <a:gd name="T15" fmla="*/ 25 h 43"/>
                  <a:gd name="T16" fmla="*/ 3 w 43"/>
                  <a:gd name="T17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43">
                    <a:moveTo>
                      <a:pt x="3" y="17"/>
                    </a:moveTo>
                    <a:cubicBezTo>
                      <a:pt x="21" y="2"/>
                      <a:pt x="21" y="2"/>
                      <a:pt x="21" y="2"/>
                    </a:cubicBezTo>
                    <a:cubicBezTo>
                      <a:pt x="23" y="0"/>
                      <a:pt x="26" y="1"/>
                      <a:pt x="28" y="3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3" y="21"/>
                      <a:pt x="43" y="24"/>
                      <a:pt x="41" y="26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1" y="43"/>
                      <a:pt x="17" y="43"/>
                      <a:pt x="15" y="40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3"/>
                      <a:pt x="1" y="19"/>
                      <a:pt x="3" y="17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95" name="Freeform 138"/>
              <p:cNvSpPr>
                <a:spLocks/>
              </p:cNvSpPr>
              <p:nvPr/>
            </p:nvSpPr>
            <p:spPr bwMode="auto">
              <a:xfrm>
                <a:off x="1421" y="1499"/>
                <a:ext cx="53" cy="55"/>
              </a:xfrm>
              <a:custGeom>
                <a:avLst/>
                <a:gdLst>
                  <a:gd name="T0" fmla="*/ 2 w 42"/>
                  <a:gd name="T1" fmla="*/ 17 h 43"/>
                  <a:gd name="T2" fmla="*/ 20 w 42"/>
                  <a:gd name="T3" fmla="*/ 2 h 43"/>
                  <a:gd name="T4" fmla="*/ 28 w 42"/>
                  <a:gd name="T5" fmla="*/ 3 h 43"/>
                  <a:gd name="T6" fmla="*/ 40 w 42"/>
                  <a:gd name="T7" fmla="*/ 18 h 43"/>
                  <a:gd name="T8" fmla="*/ 40 w 42"/>
                  <a:gd name="T9" fmla="*/ 26 h 43"/>
                  <a:gd name="T10" fmla="*/ 22 w 42"/>
                  <a:gd name="T11" fmla="*/ 41 h 43"/>
                  <a:gd name="T12" fmla="*/ 14 w 42"/>
                  <a:gd name="T13" fmla="*/ 40 h 43"/>
                  <a:gd name="T14" fmla="*/ 2 w 42"/>
                  <a:gd name="T15" fmla="*/ 25 h 43"/>
                  <a:gd name="T16" fmla="*/ 2 w 42"/>
                  <a:gd name="T17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43">
                    <a:moveTo>
                      <a:pt x="2" y="17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2" y="0"/>
                      <a:pt x="26" y="0"/>
                      <a:pt x="28" y="3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2" y="20"/>
                      <a:pt x="42" y="24"/>
                      <a:pt x="40" y="26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0" y="43"/>
                      <a:pt x="16" y="42"/>
                      <a:pt x="14" y="40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3"/>
                      <a:pt x="0" y="19"/>
                      <a:pt x="2" y="17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96" name="Freeform 139"/>
              <p:cNvSpPr>
                <a:spLocks/>
              </p:cNvSpPr>
              <p:nvPr/>
            </p:nvSpPr>
            <p:spPr bwMode="auto">
              <a:xfrm>
                <a:off x="1378" y="1536"/>
                <a:ext cx="54" cy="53"/>
              </a:xfrm>
              <a:custGeom>
                <a:avLst/>
                <a:gdLst>
                  <a:gd name="T0" fmla="*/ 2 w 43"/>
                  <a:gd name="T1" fmla="*/ 17 h 42"/>
                  <a:gd name="T2" fmla="*/ 20 w 43"/>
                  <a:gd name="T3" fmla="*/ 2 h 42"/>
                  <a:gd name="T4" fmla="*/ 28 w 43"/>
                  <a:gd name="T5" fmla="*/ 2 h 42"/>
                  <a:gd name="T6" fmla="*/ 41 w 43"/>
                  <a:gd name="T7" fmla="*/ 18 h 42"/>
                  <a:gd name="T8" fmla="*/ 40 w 43"/>
                  <a:gd name="T9" fmla="*/ 25 h 42"/>
                  <a:gd name="T10" fmla="*/ 22 w 43"/>
                  <a:gd name="T11" fmla="*/ 40 h 42"/>
                  <a:gd name="T12" fmla="*/ 15 w 43"/>
                  <a:gd name="T13" fmla="*/ 40 h 42"/>
                  <a:gd name="T14" fmla="*/ 2 w 43"/>
                  <a:gd name="T15" fmla="*/ 24 h 42"/>
                  <a:gd name="T16" fmla="*/ 2 w 43"/>
                  <a:gd name="T17" fmla="*/ 1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42">
                    <a:moveTo>
                      <a:pt x="2" y="17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2" y="0"/>
                      <a:pt x="26" y="0"/>
                      <a:pt x="28" y="2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3" y="20"/>
                      <a:pt x="42" y="23"/>
                      <a:pt x="40" y="25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0" y="42"/>
                      <a:pt x="17" y="42"/>
                      <a:pt x="15" y="40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22"/>
                      <a:pt x="0" y="19"/>
                      <a:pt x="2" y="17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97" name="Freeform 140"/>
              <p:cNvSpPr>
                <a:spLocks/>
              </p:cNvSpPr>
              <p:nvPr/>
            </p:nvSpPr>
            <p:spPr bwMode="auto">
              <a:xfrm>
                <a:off x="1335" y="1571"/>
                <a:ext cx="54" cy="55"/>
              </a:xfrm>
              <a:custGeom>
                <a:avLst/>
                <a:gdLst>
                  <a:gd name="T0" fmla="*/ 3 w 43"/>
                  <a:gd name="T1" fmla="*/ 17 h 43"/>
                  <a:gd name="T2" fmla="*/ 20 w 43"/>
                  <a:gd name="T3" fmla="*/ 2 h 43"/>
                  <a:gd name="T4" fmla="*/ 28 w 43"/>
                  <a:gd name="T5" fmla="*/ 3 h 43"/>
                  <a:gd name="T6" fmla="*/ 41 w 43"/>
                  <a:gd name="T7" fmla="*/ 18 h 43"/>
                  <a:gd name="T8" fmla="*/ 40 w 43"/>
                  <a:gd name="T9" fmla="*/ 26 h 43"/>
                  <a:gd name="T10" fmla="*/ 23 w 43"/>
                  <a:gd name="T11" fmla="*/ 41 h 43"/>
                  <a:gd name="T12" fmla="*/ 15 w 43"/>
                  <a:gd name="T13" fmla="*/ 40 h 43"/>
                  <a:gd name="T14" fmla="*/ 2 w 43"/>
                  <a:gd name="T15" fmla="*/ 25 h 43"/>
                  <a:gd name="T16" fmla="*/ 3 w 43"/>
                  <a:gd name="T17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43">
                    <a:moveTo>
                      <a:pt x="3" y="17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3" y="0"/>
                      <a:pt x="26" y="1"/>
                      <a:pt x="28" y="3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3" y="20"/>
                      <a:pt x="43" y="24"/>
                      <a:pt x="40" y="26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0" y="43"/>
                      <a:pt x="17" y="43"/>
                      <a:pt x="15" y="40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3"/>
                      <a:pt x="0" y="19"/>
                      <a:pt x="3" y="17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98" name="Freeform 141"/>
              <p:cNvSpPr>
                <a:spLocks/>
              </p:cNvSpPr>
              <p:nvPr/>
            </p:nvSpPr>
            <p:spPr bwMode="auto">
              <a:xfrm>
                <a:off x="1292" y="1608"/>
                <a:ext cx="54" cy="54"/>
              </a:xfrm>
              <a:custGeom>
                <a:avLst/>
                <a:gdLst>
                  <a:gd name="T0" fmla="*/ 3 w 43"/>
                  <a:gd name="T1" fmla="*/ 17 h 43"/>
                  <a:gd name="T2" fmla="*/ 20 w 43"/>
                  <a:gd name="T3" fmla="*/ 2 h 43"/>
                  <a:gd name="T4" fmla="*/ 28 w 43"/>
                  <a:gd name="T5" fmla="*/ 3 h 43"/>
                  <a:gd name="T6" fmla="*/ 41 w 43"/>
                  <a:gd name="T7" fmla="*/ 18 h 43"/>
                  <a:gd name="T8" fmla="*/ 40 w 43"/>
                  <a:gd name="T9" fmla="*/ 26 h 43"/>
                  <a:gd name="T10" fmla="*/ 23 w 43"/>
                  <a:gd name="T11" fmla="*/ 41 h 43"/>
                  <a:gd name="T12" fmla="*/ 15 w 43"/>
                  <a:gd name="T13" fmla="*/ 40 h 43"/>
                  <a:gd name="T14" fmla="*/ 2 w 43"/>
                  <a:gd name="T15" fmla="*/ 25 h 43"/>
                  <a:gd name="T16" fmla="*/ 3 w 43"/>
                  <a:gd name="T17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43">
                    <a:moveTo>
                      <a:pt x="3" y="17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3" y="0"/>
                      <a:pt x="26" y="0"/>
                      <a:pt x="28" y="3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3" y="20"/>
                      <a:pt x="43" y="24"/>
                      <a:pt x="40" y="26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0" y="43"/>
                      <a:pt x="17" y="42"/>
                      <a:pt x="15" y="40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2"/>
                      <a:pt x="1" y="19"/>
                      <a:pt x="3" y="17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99" name="Freeform 142"/>
              <p:cNvSpPr>
                <a:spLocks/>
              </p:cNvSpPr>
              <p:nvPr/>
            </p:nvSpPr>
            <p:spPr bwMode="auto">
              <a:xfrm>
                <a:off x="1244" y="1646"/>
                <a:ext cx="58" cy="57"/>
              </a:xfrm>
              <a:custGeom>
                <a:avLst/>
                <a:gdLst>
                  <a:gd name="T0" fmla="*/ 3 w 46"/>
                  <a:gd name="T1" fmla="*/ 19 h 45"/>
                  <a:gd name="T2" fmla="*/ 23 w 46"/>
                  <a:gd name="T3" fmla="*/ 2 h 45"/>
                  <a:gd name="T4" fmla="*/ 31 w 46"/>
                  <a:gd name="T5" fmla="*/ 3 h 45"/>
                  <a:gd name="T6" fmla="*/ 44 w 46"/>
                  <a:gd name="T7" fmla="*/ 18 h 45"/>
                  <a:gd name="T8" fmla="*/ 43 w 46"/>
                  <a:gd name="T9" fmla="*/ 25 h 45"/>
                  <a:gd name="T10" fmla="*/ 23 w 46"/>
                  <a:gd name="T11" fmla="*/ 43 h 45"/>
                  <a:gd name="T12" fmla="*/ 15 w 46"/>
                  <a:gd name="T13" fmla="*/ 42 h 45"/>
                  <a:gd name="T14" fmla="*/ 2 w 46"/>
                  <a:gd name="T15" fmla="*/ 27 h 45"/>
                  <a:gd name="T16" fmla="*/ 3 w 46"/>
                  <a:gd name="T17" fmla="*/ 1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45">
                    <a:moveTo>
                      <a:pt x="3" y="19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6" y="0"/>
                      <a:pt x="29" y="0"/>
                      <a:pt x="31" y="3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6" y="20"/>
                      <a:pt x="46" y="24"/>
                      <a:pt x="43" y="25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1" y="45"/>
                      <a:pt x="17" y="44"/>
                      <a:pt x="15" y="42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0" y="25"/>
                      <a:pt x="1" y="21"/>
                      <a:pt x="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00" name="Freeform 143"/>
              <p:cNvSpPr>
                <a:spLocks/>
              </p:cNvSpPr>
              <p:nvPr/>
            </p:nvSpPr>
            <p:spPr bwMode="auto">
              <a:xfrm>
                <a:off x="1833" y="1210"/>
                <a:ext cx="65" cy="64"/>
              </a:xfrm>
              <a:custGeom>
                <a:avLst/>
                <a:gdLst>
                  <a:gd name="T0" fmla="*/ 3 w 51"/>
                  <a:gd name="T1" fmla="*/ 18 h 51"/>
                  <a:gd name="T2" fmla="*/ 21 w 51"/>
                  <a:gd name="T3" fmla="*/ 3 h 51"/>
                  <a:gd name="T4" fmla="*/ 31 w 51"/>
                  <a:gd name="T5" fmla="*/ 4 h 51"/>
                  <a:gd name="T6" fmla="*/ 48 w 51"/>
                  <a:gd name="T7" fmla="*/ 24 h 51"/>
                  <a:gd name="T8" fmla="*/ 47 w 51"/>
                  <a:gd name="T9" fmla="*/ 34 h 51"/>
                  <a:gd name="T10" fmla="*/ 29 w 51"/>
                  <a:gd name="T11" fmla="*/ 49 h 51"/>
                  <a:gd name="T12" fmla="*/ 20 w 51"/>
                  <a:gd name="T13" fmla="*/ 48 h 51"/>
                  <a:gd name="T14" fmla="*/ 2 w 51"/>
                  <a:gd name="T15" fmla="*/ 28 h 51"/>
                  <a:gd name="T16" fmla="*/ 3 w 51"/>
                  <a:gd name="T17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51">
                    <a:moveTo>
                      <a:pt x="3" y="18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24" y="0"/>
                      <a:pt x="28" y="1"/>
                      <a:pt x="31" y="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51" y="27"/>
                      <a:pt x="50" y="31"/>
                      <a:pt x="47" y="34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7" y="51"/>
                      <a:pt x="22" y="51"/>
                      <a:pt x="20" y="4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0" y="25"/>
                      <a:pt x="0" y="21"/>
                      <a:pt x="3" y="18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01" name="Freeform 144"/>
              <p:cNvSpPr>
                <a:spLocks/>
              </p:cNvSpPr>
              <p:nvPr/>
            </p:nvSpPr>
            <p:spPr bwMode="auto">
              <a:xfrm>
                <a:off x="1786" y="1250"/>
                <a:ext cx="65" cy="63"/>
              </a:xfrm>
              <a:custGeom>
                <a:avLst/>
                <a:gdLst>
                  <a:gd name="T0" fmla="*/ 4 w 51"/>
                  <a:gd name="T1" fmla="*/ 17 h 50"/>
                  <a:gd name="T2" fmla="*/ 22 w 51"/>
                  <a:gd name="T3" fmla="*/ 2 h 50"/>
                  <a:gd name="T4" fmla="*/ 31 w 51"/>
                  <a:gd name="T5" fmla="*/ 3 h 50"/>
                  <a:gd name="T6" fmla="*/ 49 w 51"/>
                  <a:gd name="T7" fmla="*/ 23 h 50"/>
                  <a:gd name="T8" fmla="*/ 48 w 51"/>
                  <a:gd name="T9" fmla="*/ 33 h 50"/>
                  <a:gd name="T10" fmla="*/ 30 w 51"/>
                  <a:gd name="T11" fmla="*/ 48 h 50"/>
                  <a:gd name="T12" fmla="*/ 20 w 51"/>
                  <a:gd name="T13" fmla="*/ 47 h 50"/>
                  <a:gd name="T14" fmla="*/ 3 w 51"/>
                  <a:gd name="T15" fmla="*/ 27 h 50"/>
                  <a:gd name="T16" fmla="*/ 4 w 51"/>
                  <a:gd name="T17" fmla="*/ 1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50">
                    <a:moveTo>
                      <a:pt x="4" y="17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24" y="0"/>
                      <a:pt x="29" y="0"/>
                      <a:pt x="31" y="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51" y="26"/>
                      <a:pt x="51" y="30"/>
                      <a:pt x="48" y="33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27" y="50"/>
                      <a:pt x="23" y="50"/>
                      <a:pt x="20" y="4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0" y="24"/>
                      <a:pt x="1" y="20"/>
                      <a:pt x="4" y="17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02" name="Freeform 145"/>
              <p:cNvSpPr>
                <a:spLocks/>
              </p:cNvSpPr>
              <p:nvPr/>
            </p:nvSpPr>
            <p:spPr bwMode="auto">
              <a:xfrm>
                <a:off x="1741" y="1289"/>
                <a:ext cx="63" cy="65"/>
              </a:xfrm>
              <a:custGeom>
                <a:avLst/>
                <a:gdLst>
                  <a:gd name="T0" fmla="*/ 3 w 50"/>
                  <a:gd name="T1" fmla="*/ 17 h 51"/>
                  <a:gd name="T2" fmla="*/ 21 w 50"/>
                  <a:gd name="T3" fmla="*/ 2 h 51"/>
                  <a:gd name="T4" fmla="*/ 30 w 50"/>
                  <a:gd name="T5" fmla="*/ 3 h 51"/>
                  <a:gd name="T6" fmla="*/ 48 w 50"/>
                  <a:gd name="T7" fmla="*/ 23 h 51"/>
                  <a:gd name="T8" fmla="*/ 47 w 50"/>
                  <a:gd name="T9" fmla="*/ 33 h 51"/>
                  <a:gd name="T10" fmla="*/ 29 w 50"/>
                  <a:gd name="T11" fmla="*/ 48 h 51"/>
                  <a:gd name="T12" fmla="*/ 20 w 50"/>
                  <a:gd name="T13" fmla="*/ 47 h 51"/>
                  <a:gd name="T14" fmla="*/ 2 w 50"/>
                  <a:gd name="T15" fmla="*/ 27 h 51"/>
                  <a:gd name="T16" fmla="*/ 3 w 50"/>
                  <a:gd name="T17" fmla="*/ 1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51">
                    <a:moveTo>
                      <a:pt x="3" y="17"/>
                    </a:moveTo>
                    <a:cubicBezTo>
                      <a:pt x="21" y="2"/>
                      <a:pt x="21" y="2"/>
                      <a:pt x="21" y="2"/>
                    </a:cubicBezTo>
                    <a:cubicBezTo>
                      <a:pt x="24" y="0"/>
                      <a:pt x="28" y="0"/>
                      <a:pt x="30" y="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50" y="26"/>
                      <a:pt x="50" y="30"/>
                      <a:pt x="47" y="33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6" y="51"/>
                      <a:pt x="22" y="50"/>
                      <a:pt x="20" y="4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0" y="24"/>
                      <a:pt x="0" y="20"/>
                      <a:pt x="3" y="17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03" name="Freeform 146"/>
              <p:cNvSpPr>
                <a:spLocks/>
              </p:cNvSpPr>
              <p:nvPr/>
            </p:nvSpPr>
            <p:spPr bwMode="auto">
              <a:xfrm>
                <a:off x="1694" y="1329"/>
                <a:ext cx="65" cy="64"/>
              </a:xfrm>
              <a:custGeom>
                <a:avLst/>
                <a:gdLst>
                  <a:gd name="T0" fmla="*/ 3 w 51"/>
                  <a:gd name="T1" fmla="*/ 17 h 51"/>
                  <a:gd name="T2" fmla="*/ 21 w 51"/>
                  <a:gd name="T3" fmla="*/ 2 h 51"/>
                  <a:gd name="T4" fmla="*/ 31 w 51"/>
                  <a:gd name="T5" fmla="*/ 3 h 51"/>
                  <a:gd name="T6" fmla="*/ 48 w 51"/>
                  <a:gd name="T7" fmla="*/ 24 h 51"/>
                  <a:gd name="T8" fmla="*/ 48 w 51"/>
                  <a:gd name="T9" fmla="*/ 33 h 51"/>
                  <a:gd name="T10" fmla="*/ 29 w 51"/>
                  <a:gd name="T11" fmla="*/ 48 h 51"/>
                  <a:gd name="T12" fmla="*/ 20 w 51"/>
                  <a:gd name="T13" fmla="*/ 47 h 51"/>
                  <a:gd name="T14" fmla="*/ 2 w 51"/>
                  <a:gd name="T15" fmla="*/ 27 h 51"/>
                  <a:gd name="T16" fmla="*/ 3 w 51"/>
                  <a:gd name="T17" fmla="*/ 1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51">
                    <a:moveTo>
                      <a:pt x="3" y="17"/>
                    </a:moveTo>
                    <a:cubicBezTo>
                      <a:pt x="21" y="2"/>
                      <a:pt x="21" y="2"/>
                      <a:pt x="21" y="2"/>
                    </a:cubicBezTo>
                    <a:cubicBezTo>
                      <a:pt x="24" y="0"/>
                      <a:pt x="28" y="0"/>
                      <a:pt x="31" y="3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51" y="26"/>
                      <a:pt x="50" y="31"/>
                      <a:pt x="48" y="33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7" y="51"/>
                      <a:pt x="22" y="50"/>
                      <a:pt x="20" y="4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0" y="24"/>
                      <a:pt x="1" y="20"/>
                      <a:pt x="3" y="17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04" name="Freeform 147"/>
              <p:cNvSpPr>
                <a:spLocks/>
              </p:cNvSpPr>
              <p:nvPr/>
            </p:nvSpPr>
            <p:spPr bwMode="auto">
              <a:xfrm>
                <a:off x="1649" y="1368"/>
                <a:ext cx="63" cy="64"/>
              </a:xfrm>
              <a:custGeom>
                <a:avLst/>
                <a:gdLst>
                  <a:gd name="T0" fmla="*/ 3 w 50"/>
                  <a:gd name="T1" fmla="*/ 18 h 51"/>
                  <a:gd name="T2" fmla="*/ 21 w 50"/>
                  <a:gd name="T3" fmla="*/ 2 h 51"/>
                  <a:gd name="T4" fmla="*/ 30 w 50"/>
                  <a:gd name="T5" fmla="*/ 3 h 51"/>
                  <a:gd name="T6" fmla="*/ 48 w 50"/>
                  <a:gd name="T7" fmla="*/ 24 h 51"/>
                  <a:gd name="T8" fmla="*/ 47 w 50"/>
                  <a:gd name="T9" fmla="*/ 33 h 51"/>
                  <a:gd name="T10" fmla="*/ 29 w 50"/>
                  <a:gd name="T11" fmla="*/ 48 h 51"/>
                  <a:gd name="T12" fmla="*/ 19 w 50"/>
                  <a:gd name="T13" fmla="*/ 48 h 51"/>
                  <a:gd name="T14" fmla="*/ 2 w 50"/>
                  <a:gd name="T15" fmla="*/ 27 h 51"/>
                  <a:gd name="T16" fmla="*/ 3 w 50"/>
                  <a:gd name="T17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51">
                    <a:moveTo>
                      <a:pt x="3" y="18"/>
                    </a:moveTo>
                    <a:cubicBezTo>
                      <a:pt x="21" y="2"/>
                      <a:pt x="21" y="2"/>
                      <a:pt x="21" y="2"/>
                    </a:cubicBezTo>
                    <a:cubicBezTo>
                      <a:pt x="24" y="0"/>
                      <a:pt x="28" y="0"/>
                      <a:pt x="30" y="3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50" y="26"/>
                      <a:pt x="50" y="31"/>
                      <a:pt x="47" y="33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6" y="51"/>
                      <a:pt x="22" y="50"/>
                      <a:pt x="19" y="48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0" y="24"/>
                      <a:pt x="0" y="20"/>
                      <a:pt x="3" y="18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05" name="Freeform 148"/>
              <p:cNvSpPr>
                <a:spLocks/>
              </p:cNvSpPr>
              <p:nvPr/>
            </p:nvSpPr>
            <p:spPr bwMode="auto">
              <a:xfrm>
                <a:off x="1602" y="1407"/>
                <a:ext cx="63" cy="64"/>
              </a:xfrm>
              <a:custGeom>
                <a:avLst/>
                <a:gdLst>
                  <a:gd name="T0" fmla="*/ 3 w 50"/>
                  <a:gd name="T1" fmla="*/ 18 h 51"/>
                  <a:gd name="T2" fmla="*/ 21 w 50"/>
                  <a:gd name="T3" fmla="*/ 2 h 51"/>
                  <a:gd name="T4" fmla="*/ 30 w 50"/>
                  <a:gd name="T5" fmla="*/ 3 h 51"/>
                  <a:gd name="T6" fmla="*/ 48 w 50"/>
                  <a:gd name="T7" fmla="*/ 24 h 51"/>
                  <a:gd name="T8" fmla="*/ 47 w 50"/>
                  <a:gd name="T9" fmla="*/ 33 h 51"/>
                  <a:gd name="T10" fmla="*/ 29 w 50"/>
                  <a:gd name="T11" fmla="*/ 48 h 51"/>
                  <a:gd name="T12" fmla="*/ 20 w 50"/>
                  <a:gd name="T13" fmla="*/ 48 h 51"/>
                  <a:gd name="T14" fmla="*/ 2 w 50"/>
                  <a:gd name="T15" fmla="*/ 27 h 51"/>
                  <a:gd name="T16" fmla="*/ 3 w 50"/>
                  <a:gd name="T17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51">
                    <a:moveTo>
                      <a:pt x="3" y="18"/>
                    </a:moveTo>
                    <a:cubicBezTo>
                      <a:pt x="21" y="2"/>
                      <a:pt x="21" y="2"/>
                      <a:pt x="21" y="2"/>
                    </a:cubicBezTo>
                    <a:cubicBezTo>
                      <a:pt x="24" y="0"/>
                      <a:pt x="28" y="0"/>
                      <a:pt x="30" y="3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50" y="26"/>
                      <a:pt x="50" y="31"/>
                      <a:pt x="47" y="33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6" y="51"/>
                      <a:pt x="22" y="50"/>
                      <a:pt x="20" y="48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0" y="24"/>
                      <a:pt x="0" y="20"/>
                      <a:pt x="3" y="18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06" name="Freeform 149"/>
              <p:cNvSpPr>
                <a:spLocks/>
              </p:cNvSpPr>
              <p:nvPr/>
            </p:nvSpPr>
            <p:spPr bwMode="auto">
              <a:xfrm>
                <a:off x="1555" y="1446"/>
                <a:ext cx="64" cy="65"/>
              </a:xfrm>
              <a:custGeom>
                <a:avLst/>
                <a:gdLst>
                  <a:gd name="T0" fmla="*/ 3 w 51"/>
                  <a:gd name="T1" fmla="*/ 18 h 51"/>
                  <a:gd name="T2" fmla="*/ 22 w 51"/>
                  <a:gd name="T3" fmla="*/ 2 h 51"/>
                  <a:gd name="T4" fmla="*/ 31 w 51"/>
                  <a:gd name="T5" fmla="*/ 3 h 51"/>
                  <a:gd name="T6" fmla="*/ 48 w 51"/>
                  <a:gd name="T7" fmla="*/ 24 h 51"/>
                  <a:gd name="T8" fmla="*/ 48 w 51"/>
                  <a:gd name="T9" fmla="*/ 33 h 51"/>
                  <a:gd name="T10" fmla="*/ 29 w 51"/>
                  <a:gd name="T11" fmla="*/ 49 h 51"/>
                  <a:gd name="T12" fmla="*/ 20 w 51"/>
                  <a:gd name="T13" fmla="*/ 48 h 51"/>
                  <a:gd name="T14" fmla="*/ 3 w 51"/>
                  <a:gd name="T15" fmla="*/ 27 h 51"/>
                  <a:gd name="T16" fmla="*/ 3 w 51"/>
                  <a:gd name="T17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51">
                    <a:moveTo>
                      <a:pt x="3" y="18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24" y="0"/>
                      <a:pt x="28" y="0"/>
                      <a:pt x="31" y="3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51" y="27"/>
                      <a:pt x="50" y="31"/>
                      <a:pt x="48" y="33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7" y="51"/>
                      <a:pt x="23" y="51"/>
                      <a:pt x="20" y="48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0" y="24"/>
                      <a:pt x="1" y="20"/>
                      <a:pt x="3" y="18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07" name="Freeform 150"/>
              <p:cNvSpPr>
                <a:spLocks/>
              </p:cNvSpPr>
              <p:nvPr/>
            </p:nvSpPr>
            <p:spPr bwMode="auto">
              <a:xfrm>
                <a:off x="1510" y="1485"/>
                <a:ext cx="63" cy="65"/>
              </a:xfrm>
              <a:custGeom>
                <a:avLst/>
                <a:gdLst>
                  <a:gd name="T0" fmla="*/ 3 w 50"/>
                  <a:gd name="T1" fmla="*/ 18 h 51"/>
                  <a:gd name="T2" fmla="*/ 21 w 50"/>
                  <a:gd name="T3" fmla="*/ 2 h 51"/>
                  <a:gd name="T4" fmla="*/ 30 w 50"/>
                  <a:gd name="T5" fmla="*/ 3 h 51"/>
                  <a:gd name="T6" fmla="*/ 48 w 50"/>
                  <a:gd name="T7" fmla="*/ 24 h 51"/>
                  <a:gd name="T8" fmla="*/ 47 w 50"/>
                  <a:gd name="T9" fmla="*/ 33 h 51"/>
                  <a:gd name="T10" fmla="*/ 29 w 50"/>
                  <a:gd name="T11" fmla="*/ 49 h 51"/>
                  <a:gd name="T12" fmla="*/ 20 w 50"/>
                  <a:gd name="T13" fmla="*/ 48 h 51"/>
                  <a:gd name="T14" fmla="*/ 2 w 50"/>
                  <a:gd name="T15" fmla="*/ 27 h 51"/>
                  <a:gd name="T16" fmla="*/ 3 w 50"/>
                  <a:gd name="T17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51">
                    <a:moveTo>
                      <a:pt x="3" y="18"/>
                    </a:moveTo>
                    <a:cubicBezTo>
                      <a:pt x="21" y="2"/>
                      <a:pt x="21" y="2"/>
                      <a:pt x="21" y="2"/>
                    </a:cubicBezTo>
                    <a:cubicBezTo>
                      <a:pt x="24" y="0"/>
                      <a:pt x="28" y="0"/>
                      <a:pt x="30" y="3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50" y="27"/>
                      <a:pt x="50" y="31"/>
                      <a:pt x="47" y="33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6" y="51"/>
                      <a:pt x="22" y="51"/>
                      <a:pt x="20" y="48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0" y="24"/>
                      <a:pt x="0" y="20"/>
                      <a:pt x="3" y="18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08" name="Freeform 151"/>
              <p:cNvSpPr>
                <a:spLocks/>
              </p:cNvSpPr>
              <p:nvPr/>
            </p:nvSpPr>
            <p:spPr bwMode="auto">
              <a:xfrm>
                <a:off x="1463" y="1524"/>
                <a:ext cx="63" cy="65"/>
              </a:xfrm>
              <a:custGeom>
                <a:avLst/>
                <a:gdLst>
                  <a:gd name="T0" fmla="*/ 3 w 50"/>
                  <a:gd name="T1" fmla="*/ 18 h 51"/>
                  <a:gd name="T2" fmla="*/ 21 w 50"/>
                  <a:gd name="T3" fmla="*/ 2 h 51"/>
                  <a:gd name="T4" fmla="*/ 31 w 50"/>
                  <a:gd name="T5" fmla="*/ 3 h 51"/>
                  <a:gd name="T6" fmla="*/ 48 w 50"/>
                  <a:gd name="T7" fmla="*/ 24 h 51"/>
                  <a:gd name="T8" fmla="*/ 47 w 50"/>
                  <a:gd name="T9" fmla="*/ 33 h 51"/>
                  <a:gd name="T10" fmla="*/ 29 w 50"/>
                  <a:gd name="T11" fmla="*/ 49 h 51"/>
                  <a:gd name="T12" fmla="*/ 20 w 50"/>
                  <a:gd name="T13" fmla="*/ 48 h 51"/>
                  <a:gd name="T14" fmla="*/ 2 w 50"/>
                  <a:gd name="T15" fmla="*/ 27 h 51"/>
                  <a:gd name="T16" fmla="*/ 3 w 50"/>
                  <a:gd name="T17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51">
                    <a:moveTo>
                      <a:pt x="3" y="18"/>
                    </a:moveTo>
                    <a:cubicBezTo>
                      <a:pt x="21" y="2"/>
                      <a:pt x="21" y="2"/>
                      <a:pt x="21" y="2"/>
                    </a:cubicBezTo>
                    <a:cubicBezTo>
                      <a:pt x="24" y="0"/>
                      <a:pt x="28" y="0"/>
                      <a:pt x="31" y="3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50" y="27"/>
                      <a:pt x="50" y="31"/>
                      <a:pt x="47" y="33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6" y="51"/>
                      <a:pt x="22" y="51"/>
                      <a:pt x="20" y="48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0" y="24"/>
                      <a:pt x="0" y="20"/>
                      <a:pt x="3" y="18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09" name="Freeform 152"/>
              <p:cNvSpPr>
                <a:spLocks/>
              </p:cNvSpPr>
              <p:nvPr/>
            </p:nvSpPr>
            <p:spPr bwMode="auto">
              <a:xfrm>
                <a:off x="1416" y="1564"/>
                <a:ext cx="64" cy="64"/>
              </a:xfrm>
              <a:custGeom>
                <a:avLst/>
                <a:gdLst>
                  <a:gd name="T0" fmla="*/ 3 w 51"/>
                  <a:gd name="T1" fmla="*/ 18 h 51"/>
                  <a:gd name="T2" fmla="*/ 22 w 51"/>
                  <a:gd name="T3" fmla="*/ 3 h 51"/>
                  <a:gd name="T4" fmla="*/ 31 w 51"/>
                  <a:gd name="T5" fmla="*/ 3 h 51"/>
                  <a:gd name="T6" fmla="*/ 48 w 51"/>
                  <a:gd name="T7" fmla="*/ 24 h 51"/>
                  <a:gd name="T8" fmla="*/ 48 w 51"/>
                  <a:gd name="T9" fmla="*/ 33 h 51"/>
                  <a:gd name="T10" fmla="*/ 30 w 51"/>
                  <a:gd name="T11" fmla="*/ 49 h 51"/>
                  <a:gd name="T12" fmla="*/ 20 w 51"/>
                  <a:gd name="T13" fmla="*/ 48 h 51"/>
                  <a:gd name="T14" fmla="*/ 3 w 51"/>
                  <a:gd name="T15" fmla="*/ 27 h 51"/>
                  <a:gd name="T16" fmla="*/ 3 w 51"/>
                  <a:gd name="T17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51">
                    <a:moveTo>
                      <a:pt x="3" y="18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4" y="0"/>
                      <a:pt x="29" y="1"/>
                      <a:pt x="31" y="3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51" y="27"/>
                      <a:pt x="50" y="31"/>
                      <a:pt x="48" y="33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27" y="51"/>
                      <a:pt x="23" y="51"/>
                      <a:pt x="20" y="48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0" y="25"/>
                      <a:pt x="1" y="20"/>
                      <a:pt x="3" y="18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10" name="Freeform 153"/>
              <p:cNvSpPr>
                <a:spLocks/>
              </p:cNvSpPr>
              <p:nvPr/>
            </p:nvSpPr>
            <p:spPr bwMode="auto">
              <a:xfrm>
                <a:off x="1370" y="1603"/>
                <a:ext cx="64" cy="64"/>
              </a:xfrm>
              <a:custGeom>
                <a:avLst/>
                <a:gdLst>
                  <a:gd name="T0" fmla="*/ 3 w 50"/>
                  <a:gd name="T1" fmla="*/ 18 h 51"/>
                  <a:gd name="T2" fmla="*/ 21 w 50"/>
                  <a:gd name="T3" fmla="*/ 3 h 51"/>
                  <a:gd name="T4" fmla="*/ 30 w 50"/>
                  <a:gd name="T5" fmla="*/ 3 h 51"/>
                  <a:gd name="T6" fmla="*/ 48 w 50"/>
                  <a:gd name="T7" fmla="*/ 24 h 51"/>
                  <a:gd name="T8" fmla="*/ 47 w 50"/>
                  <a:gd name="T9" fmla="*/ 33 h 51"/>
                  <a:gd name="T10" fmla="*/ 29 w 50"/>
                  <a:gd name="T11" fmla="*/ 49 h 51"/>
                  <a:gd name="T12" fmla="*/ 20 w 50"/>
                  <a:gd name="T13" fmla="*/ 48 h 51"/>
                  <a:gd name="T14" fmla="*/ 2 w 50"/>
                  <a:gd name="T15" fmla="*/ 27 h 51"/>
                  <a:gd name="T16" fmla="*/ 3 w 50"/>
                  <a:gd name="T17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51">
                    <a:moveTo>
                      <a:pt x="3" y="18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24" y="0"/>
                      <a:pt x="28" y="1"/>
                      <a:pt x="30" y="3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50" y="27"/>
                      <a:pt x="50" y="31"/>
                      <a:pt x="47" y="33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6" y="51"/>
                      <a:pt x="22" y="51"/>
                      <a:pt x="20" y="48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0" y="25"/>
                      <a:pt x="0" y="20"/>
                      <a:pt x="3" y="18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11" name="Freeform 154"/>
              <p:cNvSpPr>
                <a:spLocks/>
              </p:cNvSpPr>
              <p:nvPr/>
            </p:nvSpPr>
            <p:spPr bwMode="auto">
              <a:xfrm>
                <a:off x="1324" y="1642"/>
                <a:ext cx="64" cy="64"/>
              </a:xfrm>
              <a:custGeom>
                <a:avLst/>
                <a:gdLst>
                  <a:gd name="T0" fmla="*/ 3 w 51"/>
                  <a:gd name="T1" fmla="*/ 18 h 51"/>
                  <a:gd name="T2" fmla="*/ 21 w 51"/>
                  <a:gd name="T3" fmla="*/ 3 h 51"/>
                  <a:gd name="T4" fmla="*/ 31 w 51"/>
                  <a:gd name="T5" fmla="*/ 4 h 51"/>
                  <a:gd name="T6" fmla="*/ 48 w 51"/>
                  <a:gd name="T7" fmla="*/ 24 h 51"/>
                  <a:gd name="T8" fmla="*/ 47 w 51"/>
                  <a:gd name="T9" fmla="*/ 34 h 51"/>
                  <a:gd name="T10" fmla="*/ 29 w 51"/>
                  <a:gd name="T11" fmla="*/ 49 h 51"/>
                  <a:gd name="T12" fmla="*/ 20 w 51"/>
                  <a:gd name="T13" fmla="*/ 48 h 51"/>
                  <a:gd name="T14" fmla="*/ 2 w 51"/>
                  <a:gd name="T15" fmla="*/ 27 h 51"/>
                  <a:gd name="T16" fmla="*/ 3 w 51"/>
                  <a:gd name="T17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51">
                    <a:moveTo>
                      <a:pt x="3" y="18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24" y="0"/>
                      <a:pt x="28" y="1"/>
                      <a:pt x="31" y="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51" y="27"/>
                      <a:pt x="50" y="31"/>
                      <a:pt x="47" y="34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7" y="51"/>
                      <a:pt x="22" y="51"/>
                      <a:pt x="20" y="48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0" y="25"/>
                      <a:pt x="0" y="21"/>
                      <a:pt x="3" y="18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12" name="Freeform 155"/>
              <p:cNvSpPr>
                <a:spLocks/>
              </p:cNvSpPr>
              <p:nvPr/>
            </p:nvSpPr>
            <p:spPr bwMode="auto">
              <a:xfrm>
                <a:off x="1276" y="1682"/>
                <a:ext cx="64" cy="65"/>
              </a:xfrm>
              <a:custGeom>
                <a:avLst/>
                <a:gdLst>
                  <a:gd name="T0" fmla="*/ 3 w 51"/>
                  <a:gd name="T1" fmla="*/ 18 h 51"/>
                  <a:gd name="T2" fmla="*/ 22 w 51"/>
                  <a:gd name="T3" fmla="*/ 3 h 51"/>
                  <a:gd name="T4" fmla="*/ 31 w 51"/>
                  <a:gd name="T5" fmla="*/ 3 h 51"/>
                  <a:gd name="T6" fmla="*/ 49 w 51"/>
                  <a:gd name="T7" fmla="*/ 24 h 51"/>
                  <a:gd name="T8" fmla="*/ 48 w 51"/>
                  <a:gd name="T9" fmla="*/ 33 h 51"/>
                  <a:gd name="T10" fmla="*/ 29 w 51"/>
                  <a:gd name="T11" fmla="*/ 49 h 51"/>
                  <a:gd name="T12" fmla="*/ 20 w 51"/>
                  <a:gd name="T13" fmla="*/ 48 h 51"/>
                  <a:gd name="T14" fmla="*/ 3 w 51"/>
                  <a:gd name="T15" fmla="*/ 28 h 51"/>
                  <a:gd name="T16" fmla="*/ 3 w 51"/>
                  <a:gd name="T17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51">
                    <a:moveTo>
                      <a:pt x="3" y="18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5" y="0"/>
                      <a:pt x="29" y="1"/>
                      <a:pt x="31" y="3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51" y="27"/>
                      <a:pt x="51" y="31"/>
                      <a:pt x="48" y="33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7" y="51"/>
                      <a:pt x="22" y="51"/>
                      <a:pt x="20" y="4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0" y="25"/>
                      <a:pt x="1" y="21"/>
                      <a:pt x="3" y="18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13" name="Freeform 156"/>
              <p:cNvSpPr>
                <a:spLocks/>
              </p:cNvSpPr>
              <p:nvPr/>
            </p:nvSpPr>
            <p:spPr bwMode="auto">
              <a:xfrm>
                <a:off x="1315" y="1706"/>
                <a:ext cx="90" cy="86"/>
              </a:xfrm>
              <a:custGeom>
                <a:avLst/>
                <a:gdLst>
                  <a:gd name="T0" fmla="*/ 3 w 71"/>
                  <a:gd name="T1" fmla="*/ 35 h 68"/>
                  <a:gd name="T2" fmla="*/ 41 w 71"/>
                  <a:gd name="T3" fmla="*/ 3 h 68"/>
                  <a:gd name="T4" fmla="*/ 52 w 71"/>
                  <a:gd name="T5" fmla="*/ 4 h 68"/>
                  <a:gd name="T6" fmla="*/ 68 w 71"/>
                  <a:gd name="T7" fmla="*/ 23 h 68"/>
                  <a:gd name="T8" fmla="*/ 67 w 71"/>
                  <a:gd name="T9" fmla="*/ 34 h 68"/>
                  <a:gd name="T10" fmla="*/ 29 w 71"/>
                  <a:gd name="T11" fmla="*/ 66 h 68"/>
                  <a:gd name="T12" fmla="*/ 19 w 71"/>
                  <a:gd name="T13" fmla="*/ 65 h 68"/>
                  <a:gd name="T14" fmla="*/ 2 w 71"/>
                  <a:gd name="T15" fmla="*/ 45 h 68"/>
                  <a:gd name="T16" fmla="*/ 3 w 71"/>
                  <a:gd name="T17" fmla="*/ 3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68">
                    <a:moveTo>
                      <a:pt x="3" y="35"/>
                    </a:moveTo>
                    <a:cubicBezTo>
                      <a:pt x="41" y="3"/>
                      <a:pt x="41" y="3"/>
                      <a:pt x="41" y="3"/>
                    </a:cubicBezTo>
                    <a:cubicBezTo>
                      <a:pt x="44" y="0"/>
                      <a:pt x="49" y="1"/>
                      <a:pt x="52" y="4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71" y="26"/>
                      <a:pt x="71" y="31"/>
                      <a:pt x="67" y="34"/>
                    </a:cubicBezTo>
                    <a:cubicBezTo>
                      <a:pt x="29" y="66"/>
                      <a:pt x="29" y="66"/>
                      <a:pt x="29" y="66"/>
                    </a:cubicBezTo>
                    <a:cubicBezTo>
                      <a:pt x="26" y="68"/>
                      <a:pt x="22" y="68"/>
                      <a:pt x="19" y="6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0" y="42"/>
                      <a:pt x="0" y="38"/>
                      <a:pt x="3" y="3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14" name="Freeform 157"/>
              <p:cNvSpPr>
                <a:spLocks/>
              </p:cNvSpPr>
              <p:nvPr/>
            </p:nvSpPr>
            <p:spPr bwMode="auto">
              <a:xfrm>
                <a:off x="1354" y="1744"/>
                <a:ext cx="99" cy="95"/>
              </a:xfrm>
              <a:custGeom>
                <a:avLst/>
                <a:gdLst>
                  <a:gd name="T0" fmla="*/ 3 w 78"/>
                  <a:gd name="T1" fmla="*/ 41 h 75"/>
                  <a:gd name="T2" fmla="*/ 48 w 78"/>
                  <a:gd name="T3" fmla="*/ 3 h 75"/>
                  <a:gd name="T4" fmla="*/ 58 w 78"/>
                  <a:gd name="T5" fmla="*/ 4 h 75"/>
                  <a:gd name="T6" fmla="*/ 75 w 78"/>
                  <a:gd name="T7" fmla="*/ 23 h 75"/>
                  <a:gd name="T8" fmla="*/ 74 w 78"/>
                  <a:gd name="T9" fmla="*/ 34 h 75"/>
                  <a:gd name="T10" fmla="*/ 29 w 78"/>
                  <a:gd name="T11" fmla="*/ 72 h 75"/>
                  <a:gd name="T12" fmla="*/ 19 w 78"/>
                  <a:gd name="T13" fmla="*/ 71 h 75"/>
                  <a:gd name="T14" fmla="*/ 2 w 78"/>
                  <a:gd name="T15" fmla="*/ 51 h 75"/>
                  <a:gd name="T16" fmla="*/ 3 w 78"/>
                  <a:gd name="T17" fmla="*/ 4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75">
                    <a:moveTo>
                      <a:pt x="3" y="41"/>
                    </a:moveTo>
                    <a:cubicBezTo>
                      <a:pt x="48" y="3"/>
                      <a:pt x="48" y="3"/>
                      <a:pt x="48" y="3"/>
                    </a:cubicBezTo>
                    <a:cubicBezTo>
                      <a:pt x="51" y="0"/>
                      <a:pt x="56" y="1"/>
                      <a:pt x="58" y="4"/>
                    </a:cubicBezTo>
                    <a:cubicBezTo>
                      <a:pt x="75" y="23"/>
                      <a:pt x="75" y="23"/>
                      <a:pt x="75" y="23"/>
                    </a:cubicBezTo>
                    <a:cubicBezTo>
                      <a:pt x="78" y="26"/>
                      <a:pt x="77" y="31"/>
                      <a:pt x="74" y="34"/>
                    </a:cubicBezTo>
                    <a:cubicBezTo>
                      <a:pt x="29" y="72"/>
                      <a:pt x="29" y="72"/>
                      <a:pt x="29" y="72"/>
                    </a:cubicBezTo>
                    <a:cubicBezTo>
                      <a:pt x="26" y="75"/>
                      <a:pt x="21" y="74"/>
                      <a:pt x="19" y="71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0" y="48"/>
                      <a:pt x="0" y="44"/>
                      <a:pt x="3" y="4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15" name="Freeform 158"/>
              <p:cNvSpPr>
                <a:spLocks/>
              </p:cNvSpPr>
              <p:nvPr/>
            </p:nvSpPr>
            <p:spPr bwMode="auto">
              <a:xfrm>
                <a:off x="1392" y="1770"/>
                <a:ext cx="124" cy="115"/>
              </a:xfrm>
              <a:custGeom>
                <a:avLst/>
                <a:gdLst>
                  <a:gd name="T0" fmla="*/ 4 w 98"/>
                  <a:gd name="T1" fmla="*/ 57 h 91"/>
                  <a:gd name="T2" fmla="*/ 68 w 98"/>
                  <a:gd name="T3" fmla="*/ 2 h 91"/>
                  <a:gd name="T4" fmla="*/ 79 w 98"/>
                  <a:gd name="T5" fmla="*/ 3 h 91"/>
                  <a:gd name="T6" fmla="*/ 95 w 98"/>
                  <a:gd name="T7" fmla="*/ 23 h 91"/>
                  <a:gd name="T8" fmla="*/ 95 w 98"/>
                  <a:gd name="T9" fmla="*/ 33 h 91"/>
                  <a:gd name="T10" fmla="*/ 30 w 98"/>
                  <a:gd name="T11" fmla="*/ 88 h 91"/>
                  <a:gd name="T12" fmla="*/ 20 w 98"/>
                  <a:gd name="T13" fmla="*/ 87 h 91"/>
                  <a:gd name="T14" fmla="*/ 3 w 98"/>
                  <a:gd name="T15" fmla="*/ 67 h 91"/>
                  <a:gd name="T16" fmla="*/ 4 w 98"/>
                  <a:gd name="T17" fmla="*/ 57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91">
                    <a:moveTo>
                      <a:pt x="4" y="57"/>
                    </a:moveTo>
                    <a:cubicBezTo>
                      <a:pt x="68" y="2"/>
                      <a:pt x="68" y="2"/>
                      <a:pt x="68" y="2"/>
                    </a:cubicBezTo>
                    <a:cubicBezTo>
                      <a:pt x="71" y="0"/>
                      <a:pt x="76" y="0"/>
                      <a:pt x="79" y="3"/>
                    </a:cubicBezTo>
                    <a:cubicBezTo>
                      <a:pt x="95" y="23"/>
                      <a:pt x="95" y="23"/>
                      <a:pt x="95" y="23"/>
                    </a:cubicBezTo>
                    <a:cubicBezTo>
                      <a:pt x="98" y="26"/>
                      <a:pt x="98" y="30"/>
                      <a:pt x="95" y="33"/>
                    </a:cubicBezTo>
                    <a:cubicBezTo>
                      <a:pt x="30" y="88"/>
                      <a:pt x="30" y="88"/>
                      <a:pt x="30" y="88"/>
                    </a:cubicBezTo>
                    <a:cubicBezTo>
                      <a:pt x="27" y="91"/>
                      <a:pt x="22" y="90"/>
                      <a:pt x="20" y="8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0" y="64"/>
                      <a:pt x="1" y="60"/>
                      <a:pt x="4" y="57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16" name="Freeform 159"/>
              <p:cNvSpPr>
                <a:spLocks/>
              </p:cNvSpPr>
              <p:nvPr/>
            </p:nvSpPr>
            <p:spPr bwMode="auto">
              <a:xfrm>
                <a:off x="1431" y="1856"/>
                <a:ext cx="76" cy="74"/>
              </a:xfrm>
              <a:custGeom>
                <a:avLst/>
                <a:gdLst>
                  <a:gd name="T0" fmla="*/ 3 w 60"/>
                  <a:gd name="T1" fmla="*/ 25 h 59"/>
                  <a:gd name="T2" fmla="*/ 30 w 60"/>
                  <a:gd name="T3" fmla="*/ 3 h 59"/>
                  <a:gd name="T4" fmla="*/ 40 w 60"/>
                  <a:gd name="T5" fmla="*/ 3 h 59"/>
                  <a:gd name="T6" fmla="*/ 57 w 60"/>
                  <a:gd name="T7" fmla="*/ 23 h 59"/>
                  <a:gd name="T8" fmla="*/ 56 w 60"/>
                  <a:gd name="T9" fmla="*/ 33 h 59"/>
                  <a:gd name="T10" fmla="*/ 29 w 60"/>
                  <a:gd name="T11" fmla="*/ 56 h 59"/>
                  <a:gd name="T12" fmla="*/ 19 w 60"/>
                  <a:gd name="T13" fmla="*/ 55 h 59"/>
                  <a:gd name="T14" fmla="*/ 2 w 60"/>
                  <a:gd name="T15" fmla="*/ 36 h 59"/>
                  <a:gd name="T16" fmla="*/ 3 w 60"/>
                  <a:gd name="T17" fmla="*/ 2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59">
                    <a:moveTo>
                      <a:pt x="3" y="25"/>
                    </a:moveTo>
                    <a:cubicBezTo>
                      <a:pt x="30" y="3"/>
                      <a:pt x="30" y="3"/>
                      <a:pt x="30" y="3"/>
                    </a:cubicBezTo>
                    <a:cubicBezTo>
                      <a:pt x="33" y="0"/>
                      <a:pt x="38" y="0"/>
                      <a:pt x="40" y="3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60" y="26"/>
                      <a:pt x="59" y="31"/>
                      <a:pt x="56" y="33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26" y="59"/>
                      <a:pt x="22" y="58"/>
                      <a:pt x="19" y="55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0" y="33"/>
                      <a:pt x="0" y="28"/>
                      <a:pt x="3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17" name="Freeform 160"/>
              <p:cNvSpPr>
                <a:spLocks/>
              </p:cNvSpPr>
              <p:nvPr/>
            </p:nvSpPr>
            <p:spPr bwMode="auto">
              <a:xfrm>
                <a:off x="1383" y="1670"/>
                <a:ext cx="66" cy="66"/>
              </a:xfrm>
              <a:custGeom>
                <a:avLst/>
                <a:gdLst>
                  <a:gd name="T0" fmla="*/ 3 w 52"/>
                  <a:gd name="T1" fmla="*/ 19 h 52"/>
                  <a:gd name="T2" fmla="*/ 22 w 52"/>
                  <a:gd name="T3" fmla="*/ 2 h 52"/>
                  <a:gd name="T4" fmla="*/ 32 w 52"/>
                  <a:gd name="T5" fmla="*/ 3 h 52"/>
                  <a:gd name="T6" fmla="*/ 49 w 52"/>
                  <a:gd name="T7" fmla="*/ 23 h 52"/>
                  <a:gd name="T8" fmla="*/ 48 w 52"/>
                  <a:gd name="T9" fmla="*/ 33 h 52"/>
                  <a:gd name="T10" fmla="*/ 29 w 52"/>
                  <a:gd name="T11" fmla="*/ 49 h 52"/>
                  <a:gd name="T12" fmla="*/ 19 w 52"/>
                  <a:gd name="T13" fmla="*/ 49 h 52"/>
                  <a:gd name="T14" fmla="*/ 2 w 52"/>
                  <a:gd name="T15" fmla="*/ 29 h 52"/>
                  <a:gd name="T16" fmla="*/ 3 w 52"/>
                  <a:gd name="T17" fmla="*/ 1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3" y="19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25" y="0"/>
                      <a:pt x="30" y="0"/>
                      <a:pt x="32" y="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52" y="26"/>
                      <a:pt x="51" y="30"/>
                      <a:pt x="48" y="33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6" y="52"/>
                      <a:pt x="21" y="52"/>
                      <a:pt x="19" y="4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0" y="26"/>
                      <a:pt x="0" y="21"/>
                      <a:pt x="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18" name="Freeform 161"/>
              <p:cNvSpPr>
                <a:spLocks/>
              </p:cNvSpPr>
              <p:nvPr/>
            </p:nvSpPr>
            <p:spPr bwMode="auto">
              <a:xfrm>
                <a:off x="1430" y="1629"/>
                <a:ext cx="66" cy="66"/>
              </a:xfrm>
              <a:custGeom>
                <a:avLst/>
                <a:gdLst>
                  <a:gd name="T0" fmla="*/ 3 w 52"/>
                  <a:gd name="T1" fmla="*/ 19 h 52"/>
                  <a:gd name="T2" fmla="*/ 23 w 52"/>
                  <a:gd name="T3" fmla="*/ 2 h 52"/>
                  <a:gd name="T4" fmla="*/ 33 w 52"/>
                  <a:gd name="T5" fmla="*/ 3 h 52"/>
                  <a:gd name="T6" fmla="*/ 50 w 52"/>
                  <a:gd name="T7" fmla="*/ 23 h 52"/>
                  <a:gd name="T8" fmla="*/ 49 w 52"/>
                  <a:gd name="T9" fmla="*/ 33 h 52"/>
                  <a:gd name="T10" fmla="*/ 29 w 52"/>
                  <a:gd name="T11" fmla="*/ 50 h 52"/>
                  <a:gd name="T12" fmla="*/ 19 w 52"/>
                  <a:gd name="T13" fmla="*/ 49 h 52"/>
                  <a:gd name="T14" fmla="*/ 2 w 52"/>
                  <a:gd name="T15" fmla="*/ 29 h 52"/>
                  <a:gd name="T16" fmla="*/ 3 w 52"/>
                  <a:gd name="T17" fmla="*/ 1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3" y="19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6" y="0"/>
                      <a:pt x="30" y="0"/>
                      <a:pt x="33" y="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2" y="26"/>
                      <a:pt x="52" y="31"/>
                      <a:pt x="49" y="33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6" y="52"/>
                      <a:pt x="22" y="52"/>
                      <a:pt x="19" y="4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0" y="26"/>
                      <a:pt x="0" y="21"/>
                      <a:pt x="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19" name="Freeform 162"/>
              <p:cNvSpPr>
                <a:spLocks/>
              </p:cNvSpPr>
              <p:nvPr/>
            </p:nvSpPr>
            <p:spPr bwMode="auto">
              <a:xfrm>
                <a:off x="1477" y="1589"/>
                <a:ext cx="65" cy="67"/>
              </a:xfrm>
              <a:custGeom>
                <a:avLst/>
                <a:gdLst>
                  <a:gd name="T0" fmla="*/ 3 w 52"/>
                  <a:gd name="T1" fmla="*/ 19 h 53"/>
                  <a:gd name="T2" fmla="*/ 23 w 52"/>
                  <a:gd name="T3" fmla="*/ 3 h 53"/>
                  <a:gd name="T4" fmla="*/ 33 w 52"/>
                  <a:gd name="T5" fmla="*/ 4 h 53"/>
                  <a:gd name="T6" fmla="*/ 50 w 52"/>
                  <a:gd name="T7" fmla="*/ 24 h 53"/>
                  <a:gd name="T8" fmla="*/ 49 w 52"/>
                  <a:gd name="T9" fmla="*/ 34 h 53"/>
                  <a:gd name="T10" fmla="*/ 30 w 52"/>
                  <a:gd name="T11" fmla="*/ 50 h 53"/>
                  <a:gd name="T12" fmla="*/ 20 w 52"/>
                  <a:gd name="T13" fmla="*/ 49 h 53"/>
                  <a:gd name="T14" fmla="*/ 3 w 52"/>
                  <a:gd name="T15" fmla="*/ 29 h 53"/>
                  <a:gd name="T16" fmla="*/ 3 w 52"/>
                  <a:gd name="T17" fmla="*/ 1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3">
                    <a:moveTo>
                      <a:pt x="3" y="19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6" y="0"/>
                      <a:pt x="30" y="1"/>
                      <a:pt x="33" y="4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2" y="27"/>
                      <a:pt x="52" y="31"/>
                      <a:pt x="49" y="34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27" y="53"/>
                      <a:pt x="22" y="52"/>
                      <a:pt x="20" y="4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26"/>
                      <a:pt x="1" y="22"/>
                      <a:pt x="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20" name="Freeform 163"/>
              <p:cNvSpPr>
                <a:spLocks/>
              </p:cNvSpPr>
              <p:nvPr/>
            </p:nvSpPr>
            <p:spPr bwMode="auto">
              <a:xfrm>
                <a:off x="1523" y="1550"/>
                <a:ext cx="67" cy="65"/>
              </a:xfrm>
              <a:custGeom>
                <a:avLst/>
                <a:gdLst>
                  <a:gd name="T0" fmla="*/ 4 w 53"/>
                  <a:gd name="T1" fmla="*/ 19 h 52"/>
                  <a:gd name="T2" fmla="*/ 23 w 53"/>
                  <a:gd name="T3" fmla="*/ 2 h 52"/>
                  <a:gd name="T4" fmla="*/ 33 w 53"/>
                  <a:gd name="T5" fmla="*/ 3 h 52"/>
                  <a:gd name="T6" fmla="*/ 50 w 53"/>
                  <a:gd name="T7" fmla="*/ 23 h 52"/>
                  <a:gd name="T8" fmla="*/ 49 w 53"/>
                  <a:gd name="T9" fmla="*/ 33 h 52"/>
                  <a:gd name="T10" fmla="*/ 30 w 53"/>
                  <a:gd name="T11" fmla="*/ 49 h 52"/>
                  <a:gd name="T12" fmla="*/ 20 w 53"/>
                  <a:gd name="T13" fmla="*/ 49 h 52"/>
                  <a:gd name="T14" fmla="*/ 3 w 53"/>
                  <a:gd name="T15" fmla="*/ 29 h 52"/>
                  <a:gd name="T16" fmla="*/ 4 w 53"/>
                  <a:gd name="T17" fmla="*/ 1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52">
                    <a:moveTo>
                      <a:pt x="4" y="19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6" y="0"/>
                      <a:pt x="31" y="0"/>
                      <a:pt x="33" y="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3" y="26"/>
                      <a:pt x="52" y="30"/>
                      <a:pt x="49" y="33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27" y="52"/>
                      <a:pt x="22" y="52"/>
                      <a:pt x="20" y="4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26"/>
                      <a:pt x="1" y="21"/>
                      <a:pt x="4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21" name="Freeform 164"/>
              <p:cNvSpPr>
                <a:spLocks/>
              </p:cNvSpPr>
              <p:nvPr/>
            </p:nvSpPr>
            <p:spPr bwMode="auto">
              <a:xfrm>
                <a:off x="1571" y="1509"/>
                <a:ext cx="66" cy="66"/>
              </a:xfrm>
              <a:custGeom>
                <a:avLst/>
                <a:gdLst>
                  <a:gd name="T0" fmla="*/ 3 w 52"/>
                  <a:gd name="T1" fmla="*/ 19 h 52"/>
                  <a:gd name="T2" fmla="*/ 23 w 52"/>
                  <a:gd name="T3" fmla="*/ 2 h 52"/>
                  <a:gd name="T4" fmla="*/ 33 w 52"/>
                  <a:gd name="T5" fmla="*/ 3 h 52"/>
                  <a:gd name="T6" fmla="*/ 50 w 52"/>
                  <a:gd name="T7" fmla="*/ 23 h 52"/>
                  <a:gd name="T8" fmla="*/ 49 w 52"/>
                  <a:gd name="T9" fmla="*/ 33 h 52"/>
                  <a:gd name="T10" fmla="*/ 29 w 52"/>
                  <a:gd name="T11" fmla="*/ 50 h 52"/>
                  <a:gd name="T12" fmla="*/ 19 w 52"/>
                  <a:gd name="T13" fmla="*/ 49 h 52"/>
                  <a:gd name="T14" fmla="*/ 2 w 52"/>
                  <a:gd name="T15" fmla="*/ 29 h 52"/>
                  <a:gd name="T16" fmla="*/ 3 w 52"/>
                  <a:gd name="T17" fmla="*/ 1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3" y="19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6" y="0"/>
                      <a:pt x="30" y="0"/>
                      <a:pt x="33" y="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2" y="26"/>
                      <a:pt x="52" y="31"/>
                      <a:pt x="49" y="33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6" y="52"/>
                      <a:pt x="22" y="52"/>
                      <a:pt x="19" y="4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0" y="26"/>
                      <a:pt x="0" y="21"/>
                      <a:pt x="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22" name="Freeform 165"/>
              <p:cNvSpPr>
                <a:spLocks/>
              </p:cNvSpPr>
              <p:nvPr/>
            </p:nvSpPr>
            <p:spPr bwMode="auto">
              <a:xfrm>
                <a:off x="1618" y="1469"/>
                <a:ext cx="66" cy="67"/>
              </a:xfrm>
              <a:custGeom>
                <a:avLst/>
                <a:gdLst>
                  <a:gd name="T0" fmla="*/ 3 w 52"/>
                  <a:gd name="T1" fmla="*/ 19 h 53"/>
                  <a:gd name="T2" fmla="*/ 23 w 52"/>
                  <a:gd name="T3" fmla="*/ 3 h 53"/>
                  <a:gd name="T4" fmla="*/ 33 w 52"/>
                  <a:gd name="T5" fmla="*/ 4 h 53"/>
                  <a:gd name="T6" fmla="*/ 50 w 52"/>
                  <a:gd name="T7" fmla="*/ 24 h 53"/>
                  <a:gd name="T8" fmla="*/ 49 w 52"/>
                  <a:gd name="T9" fmla="*/ 34 h 53"/>
                  <a:gd name="T10" fmla="*/ 30 w 52"/>
                  <a:gd name="T11" fmla="*/ 50 h 53"/>
                  <a:gd name="T12" fmla="*/ 20 w 52"/>
                  <a:gd name="T13" fmla="*/ 49 h 53"/>
                  <a:gd name="T14" fmla="*/ 3 w 52"/>
                  <a:gd name="T15" fmla="*/ 29 h 53"/>
                  <a:gd name="T16" fmla="*/ 3 w 52"/>
                  <a:gd name="T17" fmla="*/ 1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3">
                    <a:moveTo>
                      <a:pt x="3" y="19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6" y="0"/>
                      <a:pt x="30" y="1"/>
                      <a:pt x="33" y="4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2" y="27"/>
                      <a:pt x="52" y="31"/>
                      <a:pt x="49" y="34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27" y="53"/>
                      <a:pt x="22" y="52"/>
                      <a:pt x="20" y="4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26"/>
                      <a:pt x="1" y="22"/>
                      <a:pt x="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23" name="Freeform 166"/>
              <p:cNvSpPr>
                <a:spLocks/>
              </p:cNvSpPr>
              <p:nvPr/>
            </p:nvSpPr>
            <p:spPr bwMode="auto">
              <a:xfrm>
                <a:off x="1665" y="1430"/>
                <a:ext cx="67" cy="65"/>
              </a:xfrm>
              <a:custGeom>
                <a:avLst/>
                <a:gdLst>
                  <a:gd name="T0" fmla="*/ 4 w 53"/>
                  <a:gd name="T1" fmla="*/ 19 h 52"/>
                  <a:gd name="T2" fmla="*/ 23 w 53"/>
                  <a:gd name="T3" fmla="*/ 2 h 52"/>
                  <a:gd name="T4" fmla="*/ 33 w 53"/>
                  <a:gd name="T5" fmla="*/ 3 h 52"/>
                  <a:gd name="T6" fmla="*/ 50 w 53"/>
                  <a:gd name="T7" fmla="*/ 23 h 52"/>
                  <a:gd name="T8" fmla="*/ 49 w 53"/>
                  <a:gd name="T9" fmla="*/ 33 h 52"/>
                  <a:gd name="T10" fmla="*/ 30 w 53"/>
                  <a:gd name="T11" fmla="*/ 49 h 52"/>
                  <a:gd name="T12" fmla="*/ 20 w 53"/>
                  <a:gd name="T13" fmla="*/ 49 h 52"/>
                  <a:gd name="T14" fmla="*/ 3 w 53"/>
                  <a:gd name="T15" fmla="*/ 29 h 52"/>
                  <a:gd name="T16" fmla="*/ 4 w 53"/>
                  <a:gd name="T17" fmla="*/ 1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52">
                    <a:moveTo>
                      <a:pt x="4" y="19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6" y="0"/>
                      <a:pt x="31" y="0"/>
                      <a:pt x="33" y="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3" y="26"/>
                      <a:pt x="52" y="30"/>
                      <a:pt x="49" y="33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27" y="52"/>
                      <a:pt x="22" y="52"/>
                      <a:pt x="20" y="4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26"/>
                      <a:pt x="1" y="21"/>
                      <a:pt x="4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24" name="Freeform 167"/>
              <p:cNvSpPr>
                <a:spLocks/>
              </p:cNvSpPr>
              <p:nvPr/>
            </p:nvSpPr>
            <p:spPr bwMode="auto">
              <a:xfrm>
                <a:off x="1713" y="1389"/>
                <a:ext cx="66" cy="66"/>
              </a:xfrm>
              <a:custGeom>
                <a:avLst/>
                <a:gdLst>
                  <a:gd name="T0" fmla="*/ 3 w 52"/>
                  <a:gd name="T1" fmla="*/ 19 h 52"/>
                  <a:gd name="T2" fmla="*/ 23 w 52"/>
                  <a:gd name="T3" fmla="*/ 2 h 52"/>
                  <a:gd name="T4" fmla="*/ 33 w 52"/>
                  <a:gd name="T5" fmla="*/ 3 h 52"/>
                  <a:gd name="T6" fmla="*/ 50 w 52"/>
                  <a:gd name="T7" fmla="*/ 23 h 52"/>
                  <a:gd name="T8" fmla="*/ 49 w 52"/>
                  <a:gd name="T9" fmla="*/ 33 h 52"/>
                  <a:gd name="T10" fmla="*/ 29 w 52"/>
                  <a:gd name="T11" fmla="*/ 50 h 52"/>
                  <a:gd name="T12" fmla="*/ 19 w 52"/>
                  <a:gd name="T13" fmla="*/ 49 h 52"/>
                  <a:gd name="T14" fmla="*/ 2 w 52"/>
                  <a:gd name="T15" fmla="*/ 29 h 52"/>
                  <a:gd name="T16" fmla="*/ 3 w 52"/>
                  <a:gd name="T17" fmla="*/ 1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3" y="19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6" y="0"/>
                      <a:pt x="30" y="0"/>
                      <a:pt x="33" y="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2" y="26"/>
                      <a:pt x="52" y="31"/>
                      <a:pt x="49" y="33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6" y="52"/>
                      <a:pt x="22" y="52"/>
                      <a:pt x="19" y="4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0" y="26"/>
                      <a:pt x="0" y="21"/>
                      <a:pt x="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25" name="Freeform 168"/>
              <p:cNvSpPr>
                <a:spLocks/>
              </p:cNvSpPr>
              <p:nvPr/>
            </p:nvSpPr>
            <p:spPr bwMode="auto">
              <a:xfrm>
                <a:off x="1760" y="1349"/>
                <a:ext cx="66" cy="67"/>
              </a:xfrm>
              <a:custGeom>
                <a:avLst/>
                <a:gdLst>
                  <a:gd name="T0" fmla="*/ 3 w 52"/>
                  <a:gd name="T1" fmla="*/ 19 h 53"/>
                  <a:gd name="T2" fmla="*/ 23 w 52"/>
                  <a:gd name="T3" fmla="*/ 3 h 53"/>
                  <a:gd name="T4" fmla="*/ 33 w 52"/>
                  <a:gd name="T5" fmla="*/ 4 h 53"/>
                  <a:gd name="T6" fmla="*/ 50 w 52"/>
                  <a:gd name="T7" fmla="*/ 24 h 53"/>
                  <a:gd name="T8" fmla="*/ 49 w 52"/>
                  <a:gd name="T9" fmla="*/ 34 h 53"/>
                  <a:gd name="T10" fmla="*/ 30 w 52"/>
                  <a:gd name="T11" fmla="*/ 50 h 53"/>
                  <a:gd name="T12" fmla="*/ 20 w 52"/>
                  <a:gd name="T13" fmla="*/ 49 h 53"/>
                  <a:gd name="T14" fmla="*/ 3 w 52"/>
                  <a:gd name="T15" fmla="*/ 29 h 53"/>
                  <a:gd name="T16" fmla="*/ 3 w 52"/>
                  <a:gd name="T17" fmla="*/ 1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3">
                    <a:moveTo>
                      <a:pt x="3" y="19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6" y="0"/>
                      <a:pt x="30" y="1"/>
                      <a:pt x="33" y="4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2" y="27"/>
                      <a:pt x="52" y="31"/>
                      <a:pt x="49" y="34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27" y="53"/>
                      <a:pt x="22" y="52"/>
                      <a:pt x="20" y="4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26"/>
                      <a:pt x="1" y="22"/>
                      <a:pt x="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26" name="Freeform 169"/>
              <p:cNvSpPr>
                <a:spLocks/>
              </p:cNvSpPr>
              <p:nvPr/>
            </p:nvSpPr>
            <p:spPr bwMode="auto">
              <a:xfrm>
                <a:off x="1807" y="1310"/>
                <a:ext cx="67" cy="65"/>
              </a:xfrm>
              <a:custGeom>
                <a:avLst/>
                <a:gdLst>
                  <a:gd name="T0" fmla="*/ 4 w 53"/>
                  <a:gd name="T1" fmla="*/ 19 h 52"/>
                  <a:gd name="T2" fmla="*/ 23 w 53"/>
                  <a:gd name="T3" fmla="*/ 2 h 52"/>
                  <a:gd name="T4" fmla="*/ 33 w 53"/>
                  <a:gd name="T5" fmla="*/ 3 h 52"/>
                  <a:gd name="T6" fmla="*/ 50 w 53"/>
                  <a:gd name="T7" fmla="*/ 23 h 52"/>
                  <a:gd name="T8" fmla="*/ 49 w 53"/>
                  <a:gd name="T9" fmla="*/ 33 h 52"/>
                  <a:gd name="T10" fmla="*/ 30 w 53"/>
                  <a:gd name="T11" fmla="*/ 49 h 52"/>
                  <a:gd name="T12" fmla="*/ 20 w 53"/>
                  <a:gd name="T13" fmla="*/ 49 h 52"/>
                  <a:gd name="T14" fmla="*/ 3 w 53"/>
                  <a:gd name="T15" fmla="*/ 29 h 52"/>
                  <a:gd name="T16" fmla="*/ 4 w 53"/>
                  <a:gd name="T17" fmla="*/ 1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52">
                    <a:moveTo>
                      <a:pt x="4" y="19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6" y="0"/>
                      <a:pt x="31" y="0"/>
                      <a:pt x="33" y="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3" y="26"/>
                      <a:pt x="52" y="30"/>
                      <a:pt x="49" y="33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27" y="52"/>
                      <a:pt x="22" y="52"/>
                      <a:pt x="20" y="4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26"/>
                      <a:pt x="1" y="21"/>
                      <a:pt x="4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27" name="Freeform 170"/>
              <p:cNvSpPr>
                <a:spLocks/>
              </p:cNvSpPr>
              <p:nvPr/>
            </p:nvSpPr>
            <p:spPr bwMode="auto">
              <a:xfrm>
                <a:off x="1855" y="1269"/>
                <a:ext cx="65" cy="66"/>
              </a:xfrm>
              <a:custGeom>
                <a:avLst/>
                <a:gdLst>
                  <a:gd name="T0" fmla="*/ 3 w 52"/>
                  <a:gd name="T1" fmla="*/ 19 h 52"/>
                  <a:gd name="T2" fmla="*/ 23 w 52"/>
                  <a:gd name="T3" fmla="*/ 2 h 52"/>
                  <a:gd name="T4" fmla="*/ 33 w 52"/>
                  <a:gd name="T5" fmla="*/ 3 h 52"/>
                  <a:gd name="T6" fmla="*/ 50 w 52"/>
                  <a:gd name="T7" fmla="*/ 23 h 52"/>
                  <a:gd name="T8" fmla="*/ 49 w 52"/>
                  <a:gd name="T9" fmla="*/ 33 h 52"/>
                  <a:gd name="T10" fmla="*/ 29 w 52"/>
                  <a:gd name="T11" fmla="*/ 50 h 52"/>
                  <a:gd name="T12" fmla="*/ 19 w 52"/>
                  <a:gd name="T13" fmla="*/ 49 h 52"/>
                  <a:gd name="T14" fmla="*/ 2 w 52"/>
                  <a:gd name="T15" fmla="*/ 29 h 52"/>
                  <a:gd name="T16" fmla="*/ 3 w 52"/>
                  <a:gd name="T17" fmla="*/ 1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3" y="19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6" y="0"/>
                      <a:pt x="30" y="0"/>
                      <a:pt x="33" y="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2" y="26"/>
                      <a:pt x="52" y="31"/>
                      <a:pt x="49" y="33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6" y="52"/>
                      <a:pt x="22" y="52"/>
                      <a:pt x="19" y="4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0" y="26"/>
                      <a:pt x="0" y="21"/>
                      <a:pt x="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28" name="Freeform 171"/>
              <p:cNvSpPr>
                <a:spLocks/>
              </p:cNvSpPr>
              <p:nvPr/>
            </p:nvSpPr>
            <p:spPr bwMode="auto">
              <a:xfrm>
                <a:off x="1901" y="1229"/>
                <a:ext cx="66" cy="67"/>
              </a:xfrm>
              <a:custGeom>
                <a:avLst/>
                <a:gdLst>
                  <a:gd name="T0" fmla="*/ 3 w 52"/>
                  <a:gd name="T1" fmla="*/ 19 h 53"/>
                  <a:gd name="T2" fmla="*/ 23 w 52"/>
                  <a:gd name="T3" fmla="*/ 3 h 53"/>
                  <a:gd name="T4" fmla="*/ 33 w 52"/>
                  <a:gd name="T5" fmla="*/ 4 h 53"/>
                  <a:gd name="T6" fmla="*/ 50 w 52"/>
                  <a:gd name="T7" fmla="*/ 24 h 53"/>
                  <a:gd name="T8" fmla="*/ 49 w 52"/>
                  <a:gd name="T9" fmla="*/ 34 h 53"/>
                  <a:gd name="T10" fmla="*/ 30 w 52"/>
                  <a:gd name="T11" fmla="*/ 50 h 53"/>
                  <a:gd name="T12" fmla="*/ 20 w 52"/>
                  <a:gd name="T13" fmla="*/ 49 h 53"/>
                  <a:gd name="T14" fmla="*/ 3 w 52"/>
                  <a:gd name="T15" fmla="*/ 29 h 53"/>
                  <a:gd name="T16" fmla="*/ 3 w 52"/>
                  <a:gd name="T17" fmla="*/ 1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3">
                    <a:moveTo>
                      <a:pt x="3" y="19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6" y="0"/>
                      <a:pt x="30" y="1"/>
                      <a:pt x="33" y="4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2" y="27"/>
                      <a:pt x="52" y="31"/>
                      <a:pt x="49" y="34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27" y="53"/>
                      <a:pt x="22" y="52"/>
                      <a:pt x="20" y="4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26"/>
                      <a:pt x="0" y="22"/>
                      <a:pt x="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29" name="Freeform 172"/>
              <p:cNvSpPr>
                <a:spLocks/>
              </p:cNvSpPr>
              <p:nvPr/>
            </p:nvSpPr>
            <p:spPr bwMode="auto">
              <a:xfrm>
                <a:off x="1435" y="1704"/>
                <a:ext cx="66" cy="66"/>
              </a:xfrm>
              <a:custGeom>
                <a:avLst/>
                <a:gdLst>
                  <a:gd name="T0" fmla="*/ 3 w 52"/>
                  <a:gd name="T1" fmla="*/ 19 h 52"/>
                  <a:gd name="T2" fmla="*/ 22 w 52"/>
                  <a:gd name="T3" fmla="*/ 2 h 52"/>
                  <a:gd name="T4" fmla="*/ 32 w 52"/>
                  <a:gd name="T5" fmla="*/ 3 h 52"/>
                  <a:gd name="T6" fmla="*/ 49 w 52"/>
                  <a:gd name="T7" fmla="*/ 23 h 52"/>
                  <a:gd name="T8" fmla="*/ 48 w 52"/>
                  <a:gd name="T9" fmla="*/ 33 h 52"/>
                  <a:gd name="T10" fmla="*/ 29 w 52"/>
                  <a:gd name="T11" fmla="*/ 50 h 52"/>
                  <a:gd name="T12" fmla="*/ 19 w 52"/>
                  <a:gd name="T13" fmla="*/ 49 h 52"/>
                  <a:gd name="T14" fmla="*/ 2 w 52"/>
                  <a:gd name="T15" fmla="*/ 29 h 52"/>
                  <a:gd name="T16" fmla="*/ 3 w 52"/>
                  <a:gd name="T17" fmla="*/ 1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3" y="19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25" y="0"/>
                      <a:pt x="30" y="0"/>
                      <a:pt x="32" y="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52" y="26"/>
                      <a:pt x="51" y="31"/>
                      <a:pt x="48" y="33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6" y="52"/>
                      <a:pt x="22" y="52"/>
                      <a:pt x="19" y="4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0" y="26"/>
                      <a:pt x="0" y="21"/>
                      <a:pt x="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30" name="Freeform 173"/>
              <p:cNvSpPr>
                <a:spLocks/>
              </p:cNvSpPr>
              <p:nvPr/>
            </p:nvSpPr>
            <p:spPr bwMode="auto">
              <a:xfrm>
                <a:off x="1482" y="1663"/>
                <a:ext cx="65" cy="67"/>
              </a:xfrm>
              <a:custGeom>
                <a:avLst/>
                <a:gdLst>
                  <a:gd name="T0" fmla="*/ 3 w 52"/>
                  <a:gd name="T1" fmla="*/ 19 h 53"/>
                  <a:gd name="T2" fmla="*/ 23 w 52"/>
                  <a:gd name="T3" fmla="*/ 3 h 53"/>
                  <a:gd name="T4" fmla="*/ 33 w 52"/>
                  <a:gd name="T5" fmla="*/ 4 h 53"/>
                  <a:gd name="T6" fmla="*/ 50 w 52"/>
                  <a:gd name="T7" fmla="*/ 24 h 53"/>
                  <a:gd name="T8" fmla="*/ 49 w 52"/>
                  <a:gd name="T9" fmla="*/ 34 h 53"/>
                  <a:gd name="T10" fmla="*/ 29 w 52"/>
                  <a:gd name="T11" fmla="*/ 50 h 53"/>
                  <a:gd name="T12" fmla="*/ 19 w 52"/>
                  <a:gd name="T13" fmla="*/ 49 h 53"/>
                  <a:gd name="T14" fmla="*/ 2 w 52"/>
                  <a:gd name="T15" fmla="*/ 29 h 53"/>
                  <a:gd name="T16" fmla="*/ 3 w 52"/>
                  <a:gd name="T17" fmla="*/ 1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3">
                    <a:moveTo>
                      <a:pt x="3" y="19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6" y="0"/>
                      <a:pt x="30" y="1"/>
                      <a:pt x="33" y="4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2" y="27"/>
                      <a:pt x="52" y="31"/>
                      <a:pt x="49" y="34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6" y="53"/>
                      <a:pt x="22" y="52"/>
                      <a:pt x="19" y="4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0" y="26"/>
                      <a:pt x="0" y="22"/>
                      <a:pt x="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31" name="Freeform 174"/>
              <p:cNvSpPr>
                <a:spLocks/>
              </p:cNvSpPr>
              <p:nvPr/>
            </p:nvSpPr>
            <p:spPr bwMode="auto">
              <a:xfrm>
                <a:off x="1528" y="1624"/>
                <a:ext cx="66" cy="66"/>
              </a:xfrm>
              <a:custGeom>
                <a:avLst/>
                <a:gdLst>
                  <a:gd name="T0" fmla="*/ 4 w 52"/>
                  <a:gd name="T1" fmla="*/ 19 h 52"/>
                  <a:gd name="T2" fmla="*/ 23 w 52"/>
                  <a:gd name="T3" fmla="*/ 2 h 52"/>
                  <a:gd name="T4" fmla="*/ 33 w 52"/>
                  <a:gd name="T5" fmla="*/ 3 h 52"/>
                  <a:gd name="T6" fmla="*/ 50 w 52"/>
                  <a:gd name="T7" fmla="*/ 23 h 52"/>
                  <a:gd name="T8" fmla="*/ 49 w 52"/>
                  <a:gd name="T9" fmla="*/ 33 h 52"/>
                  <a:gd name="T10" fmla="*/ 30 w 52"/>
                  <a:gd name="T11" fmla="*/ 49 h 52"/>
                  <a:gd name="T12" fmla="*/ 20 w 52"/>
                  <a:gd name="T13" fmla="*/ 49 h 52"/>
                  <a:gd name="T14" fmla="*/ 3 w 52"/>
                  <a:gd name="T15" fmla="*/ 29 h 52"/>
                  <a:gd name="T16" fmla="*/ 4 w 52"/>
                  <a:gd name="T17" fmla="*/ 1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4" y="19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6" y="0"/>
                      <a:pt x="30" y="0"/>
                      <a:pt x="33" y="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2" y="26"/>
                      <a:pt x="52" y="30"/>
                      <a:pt x="49" y="33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27" y="52"/>
                      <a:pt x="22" y="52"/>
                      <a:pt x="20" y="4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26"/>
                      <a:pt x="1" y="21"/>
                      <a:pt x="4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32" name="Freeform 175"/>
              <p:cNvSpPr>
                <a:spLocks/>
              </p:cNvSpPr>
              <p:nvPr/>
            </p:nvSpPr>
            <p:spPr bwMode="auto">
              <a:xfrm>
                <a:off x="1577" y="1584"/>
                <a:ext cx="65" cy="66"/>
              </a:xfrm>
              <a:custGeom>
                <a:avLst/>
                <a:gdLst>
                  <a:gd name="T0" fmla="*/ 3 w 52"/>
                  <a:gd name="T1" fmla="*/ 19 h 52"/>
                  <a:gd name="T2" fmla="*/ 22 w 52"/>
                  <a:gd name="T3" fmla="*/ 2 h 52"/>
                  <a:gd name="T4" fmla="*/ 32 w 52"/>
                  <a:gd name="T5" fmla="*/ 3 h 52"/>
                  <a:gd name="T6" fmla="*/ 49 w 52"/>
                  <a:gd name="T7" fmla="*/ 23 h 52"/>
                  <a:gd name="T8" fmla="*/ 48 w 52"/>
                  <a:gd name="T9" fmla="*/ 33 h 52"/>
                  <a:gd name="T10" fmla="*/ 29 w 52"/>
                  <a:gd name="T11" fmla="*/ 50 h 52"/>
                  <a:gd name="T12" fmla="*/ 19 w 52"/>
                  <a:gd name="T13" fmla="*/ 49 h 52"/>
                  <a:gd name="T14" fmla="*/ 2 w 52"/>
                  <a:gd name="T15" fmla="*/ 29 h 52"/>
                  <a:gd name="T16" fmla="*/ 3 w 52"/>
                  <a:gd name="T17" fmla="*/ 1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3" y="19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25" y="0"/>
                      <a:pt x="30" y="0"/>
                      <a:pt x="32" y="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52" y="26"/>
                      <a:pt x="51" y="31"/>
                      <a:pt x="48" y="33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6" y="52"/>
                      <a:pt x="21" y="52"/>
                      <a:pt x="19" y="4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0" y="26"/>
                      <a:pt x="0" y="21"/>
                      <a:pt x="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33" name="Freeform 176"/>
              <p:cNvSpPr>
                <a:spLocks/>
              </p:cNvSpPr>
              <p:nvPr/>
            </p:nvSpPr>
            <p:spPr bwMode="auto">
              <a:xfrm>
                <a:off x="1623" y="1543"/>
                <a:ext cx="66" cy="67"/>
              </a:xfrm>
              <a:custGeom>
                <a:avLst/>
                <a:gdLst>
                  <a:gd name="T0" fmla="*/ 3 w 52"/>
                  <a:gd name="T1" fmla="*/ 19 h 53"/>
                  <a:gd name="T2" fmla="*/ 23 w 52"/>
                  <a:gd name="T3" fmla="*/ 3 h 53"/>
                  <a:gd name="T4" fmla="*/ 33 w 52"/>
                  <a:gd name="T5" fmla="*/ 4 h 53"/>
                  <a:gd name="T6" fmla="*/ 50 w 52"/>
                  <a:gd name="T7" fmla="*/ 24 h 53"/>
                  <a:gd name="T8" fmla="*/ 49 w 52"/>
                  <a:gd name="T9" fmla="*/ 34 h 53"/>
                  <a:gd name="T10" fmla="*/ 29 w 52"/>
                  <a:gd name="T11" fmla="*/ 50 h 53"/>
                  <a:gd name="T12" fmla="*/ 19 w 52"/>
                  <a:gd name="T13" fmla="*/ 49 h 53"/>
                  <a:gd name="T14" fmla="*/ 2 w 52"/>
                  <a:gd name="T15" fmla="*/ 29 h 53"/>
                  <a:gd name="T16" fmla="*/ 3 w 52"/>
                  <a:gd name="T17" fmla="*/ 1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3">
                    <a:moveTo>
                      <a:pt x="3" y="19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6" y="0"/>
                      <a:pt x="30" y="1"/>
                      <a:pt x="33" y="4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2" y="27"/>
                      <a:pt x="52" y="31"/>
                      <a:pt x="49" y="34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6" y="53"/>
                      <a:pt x="22" y="52"/>
                      <a:pt x="19" y="4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0" y="26"/>
                      <a:pt x="0" y="22"/>
                      <a:pt x="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34" name="Freeform 177"/>
              <p:cNvSpPr>
                <a:spLocks/>
              </p:cNvSpPr>
              <p:nvPr/>
            </p:nvSpPr>
            <p:spPr bwMode="auto">
              <a:xfrm>
                <a:off x="1670" y="1504"/>
                <a:ext cx="66" cy="66"/>
              </a:xfrm>
              <a:custGeom>
                <a:avLst/>
                <a:gdLst>
                  <a:gd name="T0" fmla="*/ 3 w 52"/>
                  <a:gd name="T1" fmla="*/ 19 h 52"/>
                  <a:gd name="T2" fmla="*/ 23 w 52"/>
                  <a:gd name="T3" fmla="*/ 2 h 52"/>
                  <a:gd name="T4" fmla="*/ 33 w 52"/>
                  <a:gd name="T5" fmla="*/ 3 h 52"/>
                  <a:gd name="T6" fmla="*/ 50 w 52"/>
                  <a:gd name="T7" fmla="*/ 23 h 52"/>
                  <a:gd name="T8" fmla="*/ 49 w 52"/>
                  <a:gd name="T9" fmla="*/ 33 h 52"/>
                  <a:gd name="T10" fmla="*/ 30 w 52"/>
                  <a:gd name="T11" fmla="*/ 49 h 52"/>
                  <a:gd name="T12" fmla="*/ 20 w 52"/>
                  <a:gd name="T13" fmla="*/ 49 h 52"/>
                  <a:gd name="T14" fmla="*/ 3 w 52"/>
                  <a:gd name="T15" fmla="*/ 29 h 52"/>
                  <a:gd name="T16" fmla="*/ 3 w 52"/>
                  <a:gd name="T17" fmla="*/ 1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3" y="19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6" y="0"/>
                      <a:pt x="30" y="0"/>
                      <a:pt x="33" y="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2" y="26"/>
                      <a:pt x="52" y="30"/>
                      <a:pt x="49" y="33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27" y="52"/>
                      <a:pt x="22" y="52"/>
                      <a:pt x="20" y="4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26"/>
                      <a:pt x="1" y="21"/>
                      <a:pt x="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35" name="Freeform 178"/>
              <p:cNvSpPr>
                <a:spLocks/>
              </p:cNvSpPr>
              <p:nvPr/>
            </p:nvSpPr>
            <p:spPr bwMode="auto">
              <a:xfrm>
                <a:off x="1717" y="1464"/>
                <a:ext cx="67" cy="66"/>
              </a:xfrm>
              <a:custGeom>
                <a:avLst/>
                <a:gdLst>
                  <a:gd name="T0" fmla="*/ 4 w 53"/>
                  <a:gd name="T1" fmla="*/ 19 h 52"/>
                  <a:gd name="T2" fmla="*/ 23 w 53"/>
                  <a:gd name="T3" fmla="*/ 2 h 52"/>
                  <a:gd name="T4" fmla="*/ 33 w 53"/>
                  <a:gd name="T5" fmla="*/ 3 h 52"/>
                  <a:gd name="T6" fmla="*/ 50 w 53"/>
                  <a:gd name="T7" fmla="*/ 23 h 52"/>
                  <a:gd name="T8" fmla="*/ 49 w 53"/>
                  <a:gd name="T9" fmla="*/ 33 h 52"/>
                  <a:gd name="T10" fmla="*/ 30 w 53"/>
                  <a:gd name="T11" fmla="*/ 50 h 52"/>
                  <a:gd name="T12" fmla="*/ 20 w 53"/>
                  <a:gd name="T13" fmla="*/ 49 h 52"/>
                  <a:gd name="T14" fmla="*/ 3 w 53"/>
                  <a:gd name="T15" fmla="*/ 29 h 52"/>
                  <a:gd name="T16" fmla="*/ 4 w 53"/>
                  <a:gd name="T17" fmla="*/ 1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52">
                    <a:moveTo>
                      <a:pt x="4" y="19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6" y="0"/>
                      <a:pt x="31" y="0"/>
                      <a:pt x="33" y="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3" y="26"/>
                      <a:pt x="52" y="31"/>
                      <a:pt x="49" y="33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27" y="52"/>
                      <a:pt x="22" y="52"/>
                      <a:pt x="20" y="4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26"/>
                      <a:pt x="1" y="21"/>
                      <a:pt x="4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36" name="Freeform 179"/>
              <p:cNvSpPr>
                <a:spLocks/>
              </p:cNvSpPr>
              <p:nvPr/>
            </p:nvSpPr>
            <p:spPr bwMode="auto">
              <a:xfrm>
                <a:off x="1765" y="1423"/>
                <a:ext cx="66" cy="67"/>
              </a:xfrm>
              <a:custGeom>
                <a:avLst/>
                <a:gdLst>
                  <a:gd name="T0" fmla="*/ 3 w 52"/>
                  <a:gd name="T1" fmla="*/ 19 h 53"/>
                  <a:gd name="T2" fmla="*/ 23 w 52"/>
                  <a:gd name="T3" fmla="*/ 3 h 53"/>
                  <a:gd name="T4" fmla="*/ 33 w 52"/>
                  <a:gd name="T5" fmla="*/ 4 h 53"/>
                  <a:gd name="T6" fmla="*/ 50 w 52"/>
                  <a:gd name="T7" fmla="*/ 24 h 53"/>
                  <a:gd name="T8" fmla="*/ 49 w 52"/>
                  <a:gd name="T9" fmla="*/ 34 h 53"/>
                  <a:gd name="T10" fmla="*/ 29 w 52"/>
                  <a:gd name="T11" fmla="*/ 50 h 53"/>
                  <a:gd name="T12" fmla="*/ 19 w 52"/>
                  <a:gd name="T13" fmla="*/ 49 h 53"/>
                  <a:gd name="T14" fmla="*/ 2 w 52"/>
                  <a:gd name="T15" fmla="*/ 29 h 53"/>
                  <a:gd name="T16" fmla="*/ 3 w 52"/>
                  <a:gd name="T17" fmla="*/ 1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3">
                    <a:moveTo>
                      <a:pt x="3" y="19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6" y="0"/>
                      <a:pt x="30" y="1"/>
                      <a:pt x="33" y="4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2" y="27"/>
                      <a:pt x="52" y="31"/>
                      <a:pt x="49" y="34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6" y="53"/>
                      <a:pt x="22" y="52"/>
                      <a:pt x="19" y="4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0" y="26"/>
                      <a:pt x="0" y="22"/>
                      <a:pt x="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37" name="Freeform 180"/>
              <p:cNvSpPr>
                <a:spLocks/>
              </p:cNvSpPr>
              <p:nvPr/>
            </p:nvSpPr>
            <p:spPr bwMode="auto">
              <a:xfrm>
                <a:off x="1812" y="1384"/>
                <a:ext cx="65" cy="66"/>
              </a:xfrm>
              <a:custGeom>
                <a:avLst/>
                <a:gdLst>
                  <a:gd name="T0" fmla="*/ 4 w 52"/>
                  <a:gd name="T1" fmla="*/ 19 h 52"/>
                  <a:gd name="T2" fmla="*/ 23 w 52"/>
                  <a:gd name="T3" fmla="*/ 2 h 52"/>
                  <a:gd name="T4" fmla="*/ 33 w 52"/>
                  <a:gd name="T5" fmla="*/ 3 h 52"/>
                  <a:gd name="T6" fmla="*/ 50 w 52"/>
                  <a:gd name="T7" fmla="*/ 23 h 52"/>
                  <a:gd name="T8" fmla="*/ 49 w 52"/>
                  <a:gd name="T9" fmla="*/ 33 h 52"/>
                  <a:gd name="T10" fmla="*/ 30 w 52"/>
                  <a:gd name="T11" fmla="*/ 49 h 52"/>
                  <a:gd name="T12" fmla="*/ 20 w 52"/>
                  <a:gd name="T13" fmla="*/ 49 h 52"/>
                  <a:gd name="T14" fmla="*/ 3 w 52"/>
                  <a:gd name="T15" fmla="*/ 29 h 52"/>
                  <a:gd name="T16" fmla="*/ 4 w 52"/>
                  <a:gd name="T17" fmla="*/ 1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4" y="19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6" y="0"/>
                      <a:pt x="30" y="0"/>
                      <a:pt x="33" y="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2" y="26"/>
                      <a:pt x="52" y="30"/>
                      <a:pt x="49" y="33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27" y="52"/>
                      <a:pt x="22" y="52"/>
                      <a:pt x="20" y="4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26"/>
                      <a:pt x="1" y="21"/>
                      <a:pt x="4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38" name="Freeform 181"/>
              <p:cNvSpPr>
                <a:spLocks/>
              </p:cNvSpPr>
              <p:nvPr/>
            </p:nvSpPr>
            <p:spPr bwMode="auto">
              <a:xfrm>
                <a:off x="1858" y="1344"/>
                <a:ext cx="67" cy="65"/>
              </a:xfrm>
              <a:custGeom>
                <a:avLst/>
                <a:gdLst>
                  <a:gd name="T0" fmla="*/ 4 w 53"/>
                  <a:gd name="T1" fmla="*/ 19 h 52"/>
                  <a:gd name="T2" fmla="*/ 23 w 53"/>
                  <a:gd name="T3" fmla="*/ 2 h 52"/>
                  <a:gd name="T4" fmla="*/ 33 w 53"/>
                  <a:gd name="T5" fmla="*/ 3 h 52"/>
                  <a:gd name="T6" fmla="*/ 50 w 53"/>
                  <a:gd name="T7" fmla="*/ 23 h 52"/>
                  <a:gd name="T8" fmla="*/ 49 w 53"/>
                  <a:gd name="T9" fmla="*/ 33 h 52"/>
                  <a:gd name="T10" fmla="*/ 30 w 53"/>
                  <a:gd name="T11" fmla="*/ 50 h 52"/>
                  <a:gd name="T12" fmla="*/ 20 w 53"/>
                  <a:gd name="T13" fmla="*/ 49 h 52"/>
                  <a:gd name="T14" fmla="*/ 3 w 53"/>
                  <a:gd name="T15" fmla="*/ 29 h 52"/>
                  <a:gd name="T16" fmla="*/ 4 w 53"/>
                  <a:gd name="T17" fmla="*/ 1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52">
                    <a:moveTo>
                      <a:pt x="4" y="19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6" y="0"/>
                      <a:pt x="31" y="0"/>
                      <a:pt x="33" y="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3" y="26"/>
                      <a:pt x="52" y="31"/>
                      <a:pt x="49" y="33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27" y="52"/>
                      <a:pt x="22" y="52"/>
                      <a:pt x="20" y="4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26"/>
                      <a:pt x="1" y="21"/>
                      <a:pt x="4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39" name="Freeform 182"/>
              <p:cNvSpPr>
                <a:spLocks/>
              </p:cNvSpPr>
              <p:nvPr/>
            </p:nvSpPr>
            <p:spPr bwMode="auto">
              <a:xfrm>
                <a:off x="1906" y="1303"/>
                <a:ext cx="66" cy="67"/>
              </a:xfrm>
              <a:custGeom>
                <a:avLst/>
                <a:gdLst>
                  <a:gd name="T0" fmla="*/ 3 w 52"/>
                  <a:gd name="T1" fmla="*/ 19 h 53"/>
                  <a:gd name="T2" fmla="*/ 23 w 52"/>
                  <a:gd name="T3" fmla="*/ 3 h 53"/>
                  <a:gd name="T4" fmla="*/ 33 w 52"/>
                  <a:gd name="T5" fmla="*/ 4 h 53"/>
                  <a:gd name="T6" fmla="*/ 50 w 52"/>
                  <a:gd name="T7" fmla="*/ 24 h 53"/>
                  <a:gd name="T8" fmla="*/ 49 w 52"/>
                  <a:gd name="T9" fmla="*/ 34 h 53"/>
                  <a:gd name="T10" fmla="*/ 29 w 52"/>
                  <a:gd name="T11" fmla="*/ 50 h 53"/>
                  <a:gd name="T12" fmla="*/ 19 w 52"/>
                  <a:gd name="T13" fmla="*/ 49 h 53"/>
                  <a:gd name="T14" fmla="*/ 2 w 52"/>
                  <a:gd name="T15" fmla="*/ 29 h 53"/>
                  <a:gd name="T16" fmla="*/ 3 w 52"/>
                  <a:gd name="T17" fmla="*/ 1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3">
                    <a:moveTo>
                      <a:pt x="3" y="19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6" y="0"/>
                      <a:pt x="30" y="1"/>
                      <a:pt x="33" y="4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2" y="27"/>
                      <a:pt x="52" y="31"/>
                      <a:pt x="49" y="34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6" y="53"/>
                      <a:pt x="22" y="52"/>
                      <a:pt x="19" y="4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0" y="26"/>
                      <a:pt x="0" y="22"/>
                      <a:pt x="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40" name="Freeform 183"/>
              <p:cNvSpPr>
                <a:spLocks/>
              </p:cNvSpPr>
              <p:nvPr/>
            </p:nvSpPr>
            <p:spPr bwMode="auto">
              <a:xfrm>
                <a:off x="1498" y="1728"/>
                <a:ext cx="66" cy="67"/>
              </a:xfrm>
              <a:custGeom>
                <a:avLst/>
                <a:gdLst>
                  <a:gd name="T0" fmla="*/ 3 w 52"/>
                  <a:gd name="T1" fmla="*/ 19 h 53"/>
                  <a:gd name="T2" fmla="*/ 22 w 52"/>
                  <a:gd name="T3" fmla="*/ 3 h 53"/>
                  <a:gd name="T4" fmla="*/ 32 w 52"/>
                  <a:gd name="T5" fmla="*/ 4 h 53"/>
                  <a:gd name="T6" fmla="*/ 49 w 52"/>
                  <a:gd name="T7" fmla="*/ 24 h 53"/>
                  <a:gd name="T8" fmla="*/ 49 w 52"/>
                  <a:gd name="T9" fmla="*/ 34 h 53"/>
                  <a:gd name="T10" fmla="*/ 29 w 52"/>
                  <a:gd name="T11" fmla="*/ 50 h 53"/>
                  <a:gd name="T12" fmla="*/ 19 w 52"/>
                  <a:gd name="T13" fmla="*/ 49 h 53"/>
                  <a:gd name="T14" fmla="*/ 2 w 52"/>
                  <a:gd name="T15" fmla="*/ 29 h 53"/>
                  <a:gd name="T16" fmla="*/ 3 w 52"/>
                  <a:gd name="T17" fmla="*/ 1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3">
                    <a:moveTo>
                      <a:pt x="3" y="19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5" y="0"/>
                      <a:pt x="30" y="1"/>
                      <a:pt x="32" y="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52" y="27"/>
                      <a:pt x="52" y="31"/>
                      <a:pt x="49" y="34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6" y="53"/>
                      <a:pt x="22" y="52"/>
                      <a:pt x="19" y="4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0" y="26"/>
                      <a:pt x="0" y="22"/>
                      <a:pt x="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41" name="Freeform 184"/>
              <p:cNvSpPr>
                <a:spLocks/>
              </p:cNvSpPr>
              <p:nvPr/>
            </p:nvSpPr>
            <p:spPr bwMode="auto">
              <a:xfrm>
                <a:off x="1545" y="1689"/>
                <a:ext cx="66" cy="66"/>
              </a:xfrm>
              <a:custGeom>
                <a:avLst/>
                <a:gdLst>
                  <a:gd name="T0" fmla="*/ 3 w 52"/>
                  <a:gd name="T1" fmla="*/ 19 h 52"/>
                  <a:gd name="T2" fmla="*/ 23 w 52"/>
                  <a:gd name="T3" fmla="*/ 2 h 52"/>
                  <a:gd name="T4" fmla="*/ 33 w 52"/>
                  <a:gd name="T5" fmla="*/ 3 h 52"/>
                  <a:gd name="T6" fmla="*/ 50 w 52"/>
                  <a:gd name="T7" fmla="*/ 23 h 52"/>
                  <a:gd name="T8" fmla="*/ 49 w 52"/>
                  <a:gd name="T9" fmla="*/ 33 h 52"/>
                  <a:gd name="T10" fmla="*/ 29 w 52"/>
                  <a:gd name="T11" fmla="*/ 50 h 52"/>
                  <a:gd name="T12" fmla="*/ 19 w 52"/>
                  <a:gd name="T13" fmla="*/ 49 h 52"/>
                  <a:gd name="T14" fmla="*/ 3 w 52"/>
                  <a:gd name="T15" fmla="*/ 29 h 52"/>
                  <a:gd name="T16" fmla="*/ 3 w 52"/>
                  <a:gd name="T17" fmla="*/ 1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3" y="19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6" y="0"/>
                      <a:pt x="30" y="0"/>
                      <a:pt x="33" y="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2" y="26"/>
                      <a:pt x="52" y="31"/>
                      <a:pt x="49" y="33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7" y="52"/>
                      <a:pt x="22" y="52"/>
                      <a:pt x="19" y="4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26"/>
                      <a:pt x="0" y="21"/>
                      <a:pt x="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42" name="Freeform 185"/>
              <p:cNvSpPr>
                <a:spLocks/>
              </p:cNvSpPr>
              <p:nvPr/>
            </p:nvSpPr>
            <p:spPr bwMode="auto">
              <a:xfrm>
                <a:off x="1592" y="1648"/>
                <a:ext cx="67" cy="66"/>
              </a:xfrm>
              <a:custGeom>
                <a:avLst/>
                <a:gdLst>
                  <a:gd name="T0" fmla="*/ 4 w 53"/>
                  <a:gd name="T1" fmla="*/ 19 h 52"/>
                  <a:gd name="T2" fmla="*/ 23 w 53"/>
                  <a:gd name="T3" fmla="*/ 3 h 52"/>
                  <a:gd name="T4" fmla="*/ 33 w 53"/>
                  <a:gd name="T5" fmla="*/ 3 h 52"/>
                  <a:gd name="T6" fmla="*/ 50 w 53"/>
                  <a:gd name="T7" fmla="*/ 23 h 52"/>
                  <a:gd name="T8" fmla="*/ 49 w 53"/>
                  <a:gd name="T9" fmla="*/ 33 h 52"/>
                  <a:gd name="T10" fmla="*/ 30 w 53"/>
                  <a:gd name="T11" fmla="*/ 50 h 52"/>
                  <a:gd name="T12" fmla="*/ 20 w 53"/>
                  <a:gd name="T13" fmla="*/ 49 h 52"/>
                  <a:gd name="T14" fmla="*/ 3 w 53"/>
                  <a:gd name="T15" fmla="*/ 29 h 52"/>
                  <a:gd name="T16" fmla="*/ 4 w 53"/>
                  <a:gd name="T17" fmla="*/ 1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52">
                    <a:moveTo>
                      <a:pt x="4" y="19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6" y="0"/>
                      <a:pt x="31" y="0"/>
                      <a:pt x="33" y="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3" y="26"/>
                      <a:pt x="52" y="31"/>
                      <a:pt x="49" y="33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27" y="52"/>
                      <a:pt x="22" y="52"/>
                      <a:pt x="20" y="4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26"/>
                      <a:pt x="1" y="22"/>
                      <a:pt x="4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43" name="Freeform 186"/>
              <p:cNvSpPr>
                <a:spLocks/>
              </p:cNvSpPr>
              <p:nvPr/>
            </p:nvSpPr>
            <p:spPr bwMode="auto">
              <a:xfrm>
                <a:off x="1640" y="1608"/>
                <a:ext cx="65" cy="67"/>
              </a:xfrm>
              <a:custGeom>
                <a:avLst/>
                <a:gdLst>
                  <a:gd name="T0" fmla="*/ 3 w 52"/>
                  <a:gd name="T1" fmla="*/ 19 h 53"/>
                  <a:gd name="T2" fmla="*/ 22 w 52"/>
                  <a:gd name="T3" fmla="*/ 3 h 53"/>
                  <a:gd name="T4" fmla="*/ 32 w 52"/>
                  <a:gd name="T5" fmla="*/ 4 h 53"/>
                  <a:gd name="T6" fmla="*/ 49 w 52"/>
                  <a:gd name="T7" fmla="*/ 24 h 53"/>
                  <a:gd name="T8" fmla="*/ 49 w 52"/>
                  <a:gd name="T9" fmla="*/ 34 h 53"/>
                  <a:gd name="T10" fmla="*/ 29 w 52"/>
                  <a:gd name="T11" fmla="*/ 50 h 53"/>
                  <a:gd name="T12" fmla="*/ 19 w 52"/>
                  <a:gd name="T13" fmla="*/ 49 h 53"/>
                  <a:gd name="T14" fmla="*/ 2 w 52"/>
                  <a:gd name="T15" fmla="*/ 29 h 53"/>
                  <a:gd name="T16" fmla="*/ 3 w 52"/>
                  <a:gd name="T17" fmla="*/ 1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3">
                    <a:moveTo>
                      <a:pt x="3" y="19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5" y="0"/>
                      <a:pt x="30" y="1"/>
                      <a:pt x="32" y="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52" y="27"/>
                      <a:pt x="52" y="31"/>
                      <a:pt x="49" y="34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6" y="53"/>
                      <a:pt x="22" y="52"/>
                      <a:pt x="19" y="4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0" y="26"/>
                      <a:pt x="0" y="22"/>
                      <a:pt x="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44" name="Freeform 187"/>
              <p:cNvSpPr>
                <a:spLocks/>
              </p:cNvSpPr>
              <p:nvPr/>
            </p:nvSpPr>
            <p:spPr bwMode="auto">
              <a:xfrm>
                <a:off x="1686" y="1569"/>
                <a:ext cx="66" cy="65"/>
              </a:xfrm>
              <a:custGeom>
                <a:avLst/>
                <a:gdLst>
                  <a:gd name="T0" fmla="*/ 3 w 52"/>
                  <a:gd name="T1" fmla="*/ 19 h 52"/>
                  <a:gd name="T2" fmla="*/ 23 w 52"/>
                  <a:gd name="T3" fmla="*/ 2 h 52"/>
                  <a:gd name="T4" fmla="*/ 33 w 52"/>
                  <a:gd name="T5" fmla="*/ 3 h 52"/>
                  <a:gd name="T6" fmla="*/ 50 w 52"/>
                  <a:gd name="T7" fmla="*/ 23 h 52"/>
                  <a:gd name="T8" fmla="*/ 49 w 52"/>
                  <a:gd name="T9" fmla="*/ 33 h 52"/>
                  <a:gd name="T10" fmla="*/ 29 w 52"/>
                  <a:gd name="T11" fmla="*/ 50 h 52"/>
                  <a:gd name="T12" fmla="*/ 19 w 52"/>
                  <a:gd name="T13" fmla="*/ 49 h 52"/>
                  <a:gd name="T14" fmla="*/ 3 w 52"/>
                  <a:gd name="T15" fmla="*/ 29 h 52"/>
                  <a:gd name="T16" fmla="*/ 3 w 52"/>
                  <a:gd name="T17" fmla="*/ 1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3" y="19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6" y="0"/>
                      <a:pt x="30" y="0"/>
                      <a:pt x="33" y="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2" y="26"/>
                      <a:pt x="52" y="31"/>
                      <a:pt x="49" y="33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6" y="52"/>
                      <a:pt x="22" y="52"/>
                      <a:pt x="19" y="4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26"/>
                      <a:pt x="0" y="21"/>
                      <a:pt x="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45" name="Freeform 188"/>
              <p:cNvSpPr>
                <a:spLocks/>
              </p:cNvSpPr>
              <p:nvPr/>
            </p:nvSpPr>
            <p:spPr bwMode="auto">
              <a:xfrm>
                <a:off x="1733" y="1528"/>
                <a:ext cx="67" cy="66"/>
              </a:xfrm>
              <a:custGeom>
                <a:avLst/>
                <a:gdLst>
                  <a:gd name="T0" fmla="*/ 4 w 53"/>
                  <a:gd name="T1" fmla="*/ 19 h 52"/>
                  <a:gd name="T2" fmla="*/ 23 w 53"/>
                  <a:gd name="T3" fmla="*/ 3 h 52"/>
                  <a:gd name="T4" fmla="*/ 33 w 53"/>
                  <a:gd name="T5" fmla="*/ 3 h 52"/>
                  <a:gd name="T6" fmla="*/ 50 w 53"/>
                  <a:gd name="T7" fmla="*/ 23 h 52"/>
                  <a:gd name="T8" fmla="*/ 49 w 53"/>
                  <a:gd name="T9" fmla="*/ 33 h 52"/>
                  <a:gd name="T10" fmla="*/ 30 w 53"/>
                  <a:gd name="T11" fmla="*/ 50 h 52"/>
                  <a:gd name="T12" fmla="*/ 20 w 53"/>
                  <a:gd name="T13" fmla="*/ 49 h 52"/>
                  <a:gd name="T14" fmla="*/ 3 w 53"/>
                  <a:gd name="T15" fmla="*/ 29 h 52"/>
                  <a:gd name="T16" fmla="*/ 4 w 53"/>
                  <a:gd name="T17" fmla="*/ 1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52">
                    <a:moveTo>
                      <a:pt x="4" y="19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6" y="0"/>
                      <a:pt x="31" y="0"/>
                      <a:pt x="33" y="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3" y="26"/>
                      <a:pt x="52" y="31"/>
                      <a:pt x="49" y="33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27" y="52"/>
                      <a:pt x="22" y="52"/>
                      <a:pt x="20" y="4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26"/>
                      <a:pt x="1" y="22"/>
                      <a:pt x="4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46" name="Freeform 189"/>
              <p:cNvSpPr>
                <a:spLocks/>
              </p:cNvSpPr>
              <p:nvPr/>
            </p:nvSpPr>
            <p:spPr bwMode="auto">
              <a:xfrm>
                <a:off x="1781" y="1488"/>
                <a:ext cx="66" cy="67"/>
              </a:xfrm>
              <a:custGeom>
                <a:avLst/>
                <a:gdLst>
                  <a:gd name="T0" fmla="*/ 3 w 52"/>
                  <a:gd name="T1" fmla="*/ 19 h 53"/>
                  <a:gd name="T2" fmla="*/ 22 w 52"/>
                  <a:gd name="T3" fmla="*/ 3 h 53"/>
                  <a:gd name="T4" fmla="*/ 32 w 52"/>
                  <a:gd name="T5" fmla="*/ 4 h 53"/>
                  <a:gd name="T6" fmla="*/ 49 w 52"/>
                  <a:gd name="T7" fmla="*/ 24 h 53"/>
                  <a:gd name="T8" fmla="*/ 49 w 52"/>
                  <a:gd name="T9" fmla="*/ 34 h 53"/>
                  <a:gd name="T10" fmla="*/ 29 w 52"/>
                  <a:gd name="T11" fmla="*/ 50 h 53"/>
                  <a:gd name="T12" fmla="*/ 19 w 52"/>
                  <a:gd name="T13" fmla="*/ 49 h 53"/>
                  <a:gd name="T14" fmla="*/ 2 w 52"/>
                  <a:gd name="T15" fmla="*/ 29 h 53"/>
                  <a:gd name="T16" fmla="*/ 3 w 52"/>
                  <a:gd name="T17" fmla="*/ 1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3">
                    <a:moveTo>
                      <a:pt x="3" y="19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5" y="0"/>
                      <a:pt x="30" y="1"/>
                      <a:pt x="32" y="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52" y="27"/>
                      <a:pt x="52" y="31"/>
                      <a:pt x="49" y="34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6" y="53"/>
                      <a:pt x="22" y="52"/>
                      <a:pt x="19" y="4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0" y="26"/>
                      <a:pt x="0" y="22"/>
                      <a:pt x="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47" name="Freeform 190"/>
              <p:cNvSpPr>
                <a:spLocks/>
              </p:cNvSpPr>
              <p:nvPr/>
            </p:nvSpPr>
            <p:spPr bwMode="auto">
              <a:xfrm>
                <a:off x="1828" y="1449"/>
                <a:ext cx="66" cy="65"/>
              </a:xfrm>
              <a:custGeom>
                <a:avLst/>
                <a:gdLst>
                  <a:gd name="T0" fmla="*/ 3 w 52"/>
                  <a:gd name="T1" fmla="*/ 19 h 52"/>
                  <a:gd name="T2" fmla="*/ 23 w 52"/>
                  <a:gd name="T3" fmla="*/ 2 h 52"/>
                  <a:gd name="T4" fmla="*/ 33 w 52"/>
                  <a:gd name="T5" fmla="*/ 3 h 52"/>
                  <a:gd name="T6" fmla="*/ 50 w 52"/>
                  <a:gd name="T7" fmla="*/ 23 h 52"/>
                  <a:gd name="T8" fmla="*/ 49 w 52"/>
                  <a:gd name="T9" fmla="*/ 33 h 52"/>
                  <a:gd name="T10" fmla="*/ 29 w 52"/>
                  <a:gd name="T11" fmla="*/ 50 h 52"/>
                  <a:gd name="T12" fmla="*/ 19 w 52"/>
                  <a:gd name="T13" fmla="*/ 49 h 52"/>
                  <a:gd name="T14" fmla="*/ 3 w 52"/>
                  <a:gd name="T15" fmla="*/ 29 h 52"/>
                  <a:gd name="T16" fmla="*/ 3 w 52"/>
                  <a:gd name="T17" fmla="*/ 1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3" y="19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6" y="0"/>
                      <a:pt x="30" y="0"/>
                      <a:pt x="33" y="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2" y="26"/>
                      <a:pt x="52" y="31"/>
                      <a:pt x="49" y="33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6" y="52"/>
                      <a:pt x="22" y="52"/>
                      <a:pt x="19" y="4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26"/>
                      <a:pt x="0" y="21"/>
                      <a:pt x="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48" name="Freeform 191"/>
              <p:cNvSpPr>
                <a:spLocks/>
              </p:cNvSpPr>
              <p:nvPr/>
            </p:nvSpPr>
            <p:spPr bwMode="auto">
              <a:xfrm>
                <a:off x="1875" y="1408"/>
                <a:ext cx="67" cy="66"/>
              </a:xfrm>
              <a:custGeom>
                <a:avLst/>
                <a:gdLst>
                  <a:gd name="T0" fmla="*/ 4 w 53"/>
                  <a:gd name="T1" fmla="*/ 19 h 52"/>
                  <a:gd name="T2" fmla="*/ 23 w 53"/>
                  <a:gd name="T3" fmla="*/ 3 h 52"/>
                  <a:gd name="T4" fmla="*/ 33 w 53"/>
                  <a:gd name="T5" fmla="*/ 3 h 52"/>
                  <a:gd name="T6" fmla="*/ 50 w 53"/>
                  <a:gd name="T7" fmla="*/ 23 h 52"/>
                  <a:gd name="T8" fmla="*/ 49 w 53"/>
                  <a:gd name="T9" fmla="*/ 33 h 52"/>
                  <a:gd name="T10" fmla="*/ 30 w 53"/>
                  <a:gd name="T11" fmla="*/ 50 h 52"/>
                  <a:gd name="T12" fmla="*/ 20 w 53"/>
                  <a:gd name="T13" fmla="*/ 49 h 52"/>
                  <a:gd name="T14" fmla="*/ 3 w 53"/>
                  <a:gd name="T15" fmla="*/ 29 h 52"/>
                  <a:gd name="T16" fmla="*/ 4 w 53"/>
                  <a:gd name="T17" fmla="*/ 1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52">
                    <a:moveTo>
                      <a:pt x="4" y="19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6" y="0"/>
                      <a:pt x="31" y="0"/>
                      <a:pt x="33" y="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3" y="26"/>
                      <a:pt x="52" y="31"/>
                      <a:pt x="49" y="33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27" y="52"/>
                      <a:pt x="22" y="52"/>
                      <a:pt x="20" y="4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26"/>
                      <a:pt x="1" y="22"/>
                      <a:pt x="4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49" name="Freeform 192"/>
              <p:cNvSpPr>
                <a:spLocks/>
              </p:cNvSpPr>
              <p:nvPr/>
            </p:nvSpPr>
            <p:spPr bwMode="auto">
              <a:xfrm>
                <a:off x="1923" y="1368"/>
                <a:ext cx="66" cy="67"/>
              </a:xfrm>
              <a:custGeom>
                <a:avLst/>
                <a:gdLst>
                  <a:gd name="T0" fmla="*/ 3 w 52"/>
                  <a:gd name="T1" fmla="*/ 19 h 53"/>
                  <a:gd name="T2" fmla="*/ 22 w 52"/>
                  <a:gd name="T3" fmla="*/ 3 h 53"/>
                  <a:gd name="T4" fmla="*/ 32 w 52"/>
                  <a:gd name="T5" fmla="*/ 4 h 53"/>
                  <a:gd name="T6" fmla="*/ 49 w 52"/>
                  <a:gd name="T7" fmla="*/ 24 h 53"/>
                  <a:gd name="T8" fmla="*/ 49 w 52"/>
                  <a:gd name="T9" fmla="*/ 34 h 53"/>
                  <a:gd name="T10" fmla="*/ 29 w 52"/>
                  <a:gd name="T11" fmla="*/ 50 h 53"/>
                  <a:gd name="T12" fmla="*/ 19 w 52"/>
                  <a:gd name="T13" fmla="*/ 49 h 53"/>
                  <a:gd name="T14" fmla="*/ 2 w 52"/>
                  <a:gd name="T15" fmla="*/ 29 h 53"/>
                  <a:gd name="T16" fmla="*/ 3 w 52"/>
                  <a:gd name="T17" fmla="*/ 1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3">
                    <a:moveTo>
                      <a:pt x="3" y="19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5" y="0"/>
                      <a:pt x="30" y="1"/>
                      <a:pt x="32" y="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52" y="27"/>
                      <a:pt x="52" y="31"/>
                      <a:pt x="49" y="34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6" y="53"/>
                      <a:pt x="22" y="52"/>
                      <a:pt x="19" y="4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0" y="26"/>
                      <a:pt x="0" y="22"/>
                      <a:pt x="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50" name="Freeform 193"/>
              <p:cNvSpPr>
                <a:spLocks/>
              </p:cNvSpPr>
              <p:nvPr/>
            </p:nvSpPr>
            <p:spPr bwMode="auto">
              <a:xfrm>
                <a:off x="1970" y="1311"/>
                <a:ext cx="86" cy="83"/>
              </a:xfrm>
              <a:custGeom>
                <a:avLst/>
                <a:gdLst>
                  <a:gd name="T0" fmla="*/ 3 w 68"/>
                  <a:gd name="T1" fmla="*/ 33 h 66"/>
                  <a:gd name="T2" fmla="*/ 39 w 68"/>
                  <a:gd name="T3" fmla="*/ 3 h 66"/>
                  <a:gd name="T4" fmla="*/ 49 w 68"/>
                  <a:gd name="T5" fmla="*/ 4 h 66"/>
                  <a:gd name="T6" fmla="*/ 66 w 68"/>
                  <a:gd name="T7" fmla="*/ 23 h 66"/>
                  <a:gd name="T8" fmla="*/ 65 w 68"/>
                  <a:gd name="T9" fmla="*/ 34 h 66"/>
                  <a:gd name="T10" fmla="*/ 30 w 68"/>
                  <a:gd name="T11" fmla="*/ 63 h 66"/>
                  <a:gd name="T12" fmla="*/ 19 w 68"/>
                  <a:gd name="T13" fmla="*/ 63 h 66"/>
                  <a:gd name="T14" fmla="*/ 3 w 68"/>
                  <a:gd name="T15" fmla="*/ 43 h 66"/>
                  <a:gd name="T16" fmla="*/ 3 w 68"/>
                  <a:gd name="T17" fmla="*/ 3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66">
                    <a:moveTo>
                      <a:pt x="3" y="33"/>
                    </a:moveTo>
                    <a:cubicBezTo>
                      <a:pt x="39" y="3"/>
                      <a:pt x="39" y="3"/>
                      <a:pt x="39" y="3"/>
                    </a:cubicBezTo>
                    <a:cubicBezTo>
                      <a:pt x="42" y="0"/>
                      <a:pt x="46" y="1"/>
                      <a:pt x="49" y="4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8" y="27"/>
                      <a:pt x="68" y="31"/>
                      <a:pt x="65" y="34"/>
                    </a:cubicBezTo>
                    <a:cubicBezTo>
                      <a:pt x="30" y="63"/>
                      <a:pt x="30" y="63"/>
                      <a:pt x="30" y="63"/>
                    </a:cubicBezTo>
                    <a:cubicBezTo>
                      <a:pt x="27" y="66"/>
                      <a:pt x="22" y="66"/>
                      <a:pt x="19" y="63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0" y="40"/>
                      <a:pt x="0" y="35"/>
                      <a:pt x="3" y="33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51" name="Freeform 194"/>
              <p:cNvSpPr>
                <a:spLocks/>
              </p:cNvSpPr>
              <p:nvPr/>
            </p:nvSpPr>
            <p:spPr bwMode="auto">
              <a:xfrm>
                <a:off x="1488" y="1815"/>
                <a:ext cx="67" cy="66"/>
              </a:xfrm>
              <a:custGeom>
                <a:avLst/>
                <a:gdLst>
                  <a:gd name="T0" fmla="*/ 4 w 53"/>
                  <a:gd name="T1" fmla="*/ 19 h 52"/>
                  <a:gd name="T2" fmla="*/ 23 w 53"/>
                  <a:gd name="T3" fmla="*/ 2 h 52"/>
                  <a:gd name="T4" fmla="*/ 33 w 53"/>
                  <a:gd name="T5" fmla="*/ 3 h 52"/>
                  <a:gd name="T6" fmla="*/ 50 w 53"/>
                  <a:gd name="T7" fmla="*/ 23 h 52"/>
                  <a:gd name="T8" fmla="*/ 49 w 53"/>
                  <a:gd name="T9" fmla="*/ 33 h 52"/>
                  <a:gd name="T10" fmla="*/ 30 w 53"/>
                  <a:gd name="T11" fmla="*/ 50 h 52"/>
                  <a:gd name="T12" fmla="*/ 20 w 53"/>
                  <a:gd name="T13" fmla="*/ 49 h 52"/>
                  <a:gd name="T14" fmla="*/ 3 w 53"/>
                  <a:gd name="T15" fmla="*/ 29 h 52"/>
                  <a:gd name="T16" fmla="*/ 4 w 53"/>
                  <a:gd name="T17" fmla="*/ 1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52">
                    <a:moveTo>
                      <a:pt x="4" y="19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6" y="0"/>
                      <a:pt x="31" y="0"/>
                      <a:pt x="33" y="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3" y="26"/>
                      <a:pt x="52" y="31"/>
                      <a:pt x="49" y="33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27" y="52"/>
                      <a:pt x="22" y="52"/>
                      <a:pt x="20" y="4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26"/>
                      <a:pt x="1" y="21"/>
                      <a:pt x="4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52" name="Freeform 195"/>
              <p:cNvSpPr>
                <a:spLocks/>
              </p:cNvSpPr>
              <p:nvPr/>
            </p:nvSpPr>
            <p:spPr bwMode="auto">
              <a:xfrm>
                <a:off x="1536" y="1775"/>
                <a:ext cx="66" cy="65"/>
              </a:xfrm>
              <a:custGeom>
                <a:avLst/>
                <a:gdLst>
                  <a:gd name="T0" fmla="*/ 3 w 52"/>
                  <a:gd name="T1" fmla="*/ 19 h 52"/>
                  <a:gd name="T2" fmla="*/ 22 w 52"/>
                  <a:gd name="T3" fmla="*/ 3 h 52"/>
                  <a:gd name="T4" fmla="*/ 32 w 52"/>
                  <a:gd name="T5" fmla="*/ 3 h 52"/>
                  <a:gd name="T6" fmla="*/ 49 w 52"/>
                  <a:gd name="T7" fmla="*/ 23 h 52"/>
                  <a:gd name="T8" fmla="*/ 49 w 52"/>
                  <a:gd name="T9" fmla="*/ 33 h 52"/>
                  <a:gd name="T10" fmla="*/ 29 w 52"/>
                  <a:gd name="T11" fmla="*/ 50 h 52"/>
                  <a:gd name="T12" fmla="*/ 19 w 52"/>
                  <a:gd name="T13" fmla="*/ 49 h 52"/>
                  <a:gd name="T14" fmla="*/ 2 w 52"/>
                  <a:gd name="T15" fmla="*/ 29 h 52"/>
                  <a:gd name="T16" fmla="*/ 3 w 52"/>
                  <a:gd name="T17" fmla="*/ 1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3" y="19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5" y="0"/>
                      <a:pt x="30" y="0"/>
                      <a:pt x="32" y="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52" y="26"/>
                      <a:pt x="52" y="31"/>
                      <a:pt x="49" y="33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6" y="52"/>
                      <a:pt x="22" y="52"/>
                      <a:pt x="19" y="4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0" y="26"/>
                      <a:pt x="0" y="22"/>
                      <a:pt x="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53" name="Freeform 196"/>
              <p:cNvSpPr>
                <a:spLocks/>
              </p:cNvSpPr>
              <p:nvPr/>
            </p:nvSpPr>
            <p:spPr bwMode="auto">
              <a:xfrm>
                <a:off x="1583" y="1734"/>
                <a:ext cx="66" cy="67"/>
              </a:xfrm>
              <a:custGeom>
                <a:avLst/>
                <a:gdLst>
                  <a:gd name="T0" fmla="*/ 3 w 52"/>
                  <a:gd name="T1" fmla="*/ 19 h 53"/>
                  <a:gd name="T2" fmla="*/ 23 w 52"/>
                  <a:gd name="T3" fmla="*/ 3 h 53"/>
                  <a:gd name="T4" fmla="*/ 33 w 52"/>
                  <a:gd name="T5" fmla="*/ 4 h 53"/>
                  <a:gd name="T6" fmla="*/ 50 w 52"/>
                  <a:gd name="T7" fmla="*/ 24 h 53"/>
                  <a:gd name="T8" fmla="*/ 49 w 52"/>
                  <a:gd name="T9" fmla="*/ 34 h 53"/>
                  <a:gd name="T10" fmla="*/ 30 w 52"/>
                  <a:gd name="T11" fmla="*/ 50 h 53"/>
                  <a:gd name="T12" fmla="*/ 20 w 52"/>
                  <a:gd name="T13" fmla="*/ 49 h 53"/>
                  <a:gd name="T14" fmla="*/ 3 w 52"/>
                  <a:gd name="T15" fmla="*/ 29 h 53"/>
                  <a:gd name="T16" fmla="*/ 3 w 52"/>
                  <a:gd name="T17" fmla="*/ 1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3">
                    <a:moveTo>
                      <a:pt x="3" y="19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6" y="0"/>
                      <a:pt x="30" y="1"/>
                      <a:pt x="33" y="4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2" y="27"/>
                      <a:pt x="52" y="31"/>
                      <a:pt x="49" y="34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27" y="53"/>
                      <a:pt x="22" y="52"/>
                      <a:pt x="20" y="4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26"/>
                      <a:pt x="0" y="22"/>
                      <a:pt x="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54" name="Freeform 197"/>
              <p:cNvSpPr>
                <a:spLocks/>
              </p:cNvSpPr>
              <p:nvPr/>
            </p:nvSpPr>
            <p:spPr bwMode="auto">
              <a:xfrm>
                <a:off x="1630" y="1695"/>
                <a:ext cx="67" cy="66"/>
              </a:xfrm>
              <a:custGeom>
                <a:avLst/>
                <a:gdLst>
                  <a:gd name="T0" fmla="*/ 4 w 53"/>
                  <a:gd name="T1" fmla="*/ 19 h 52"/>
                  <a:gd name="T2" fmla="*/ 23 w 53"/>
                  <a:gd name="T3" fmla="*/ 2 h 52"/>
                  <a:gd name="T4" fmla="*/ 33 w 53"/>
                  <a:gd name="T5" fmla="*/ 3 h 52"/>
                  <a:gd name="T6" fmla="*/ 50 w 53"/>
                  <a:gd name="T7" fmla="*/ 23 h 52"/>
                  <a:gd name="T8" fmla="*/ 49 w 53"/>
                  <a:gd name="T9" fmla="*/ 33 h 52"/>
                  <a:gd name="T10" fmla="*/ 30 w 53"/>
                  <a:gd name="T11" fmla="*/ 50 h 52"/>
                  <a:gd name="T12" fmla="*/ 20 w 53"/>
                  <a:gd name="T13" fmla="*/ 49 h 52"/>
                  <a:gd name="T14" fmla="*/ 3 w 53"/>
                  <a:gd name="T15" fmla="*/ 29 h 52"/>
                  <a:gd name="T16" fmla="*/ 4 w 53"/>
                  <a:gd name="T17" fmla="*/ 1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52">
                    <a:moveTo>
                      <a:pt x="4" y="19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6" y="0"/>
                      <a:pt x="31" y="0"/>
                      <a:pt x="33" y="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3" y="26"/>
                      <a:pt x="52" y="31"/>
                      <a:pt x="49" y="33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27" y="52"/>
                      <a:pt x="22" y="52"/>
                      <a:pt x="20" y="4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26"/>
                      <a:pt x="1" y="21"/>
                      <a:pt x="4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55" name="Freeform 198"/>
              <p:cNvSpPr>
                <a:spLocks/>
              </p:cNvSpPr>
              <p:nvPr/>
            </p:nvSpPr>
            <p:spPr bwMode="auto">
              <a:xfrm>
                <a:off x="1678" y="1655"/>
                <a:ext cx="65" cy="65"/>
              </a:xfrm>
              <a:custGeom>
                <a:avLst/>
                <a:gdLst>
                  <a:gd name="T0" fmla="*/ 3 w 52"/>
                  <a:gd name="T1" fmla="*/ 19 h 52"/>
                  <a:gd name="T2" fmla="*/ 22 w 52"/>
                  <a:gd name="T3" fmla="*/ 3 h 52"/>
                  <a:gd name="T4" fmla="*/ 32 w 52"/>
                  <a:gd name="T5" fmla="*/ 3 h 52"/>
                  <a:gd name="T6" fmla="*/ 49 w 52"/>
                  <a:gd name="T7" fmla="*/ 23 h 52"/>
                  <a:gd name="T8" fmla="*/ 49 w 52"/>
                  <a:gd name="T9" fmla="*/ 33 h 52"/>
                  <a:gd name="T10" fmla="*/ 29 w 52"/>
                  <a:gd name="T11" fmla="*/ 50 h 52"/>
                  <a:gd name="T12" fmla="*/ 19 w 52"/>
                  <a:gd name="T13" fmla="*/ 49 h 52"/>
                  <a:gd name="T14" fmla="*/ 2 w 52"/>
                  <a:gd name="T15" fmla="*/ 29 h 52"/>
                  <a:gd name="T16" fmla="*/ 3 w 52"/>
                  <a:gd name="T17" fmla="*/ 1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3" y="19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5" y="0"/>
                      <a:pt x="30" y="0"/>
                      <a:pt x="32" y="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52" y="26"/>
                      <a:pt x="52" y="31"/>
                      <a:pt x="49" y="33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6" y="52"/>
                      <a:pt x="22" y="52"/>
                      <a:pt x="19" y="4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0" y="26"/>
                      <a:pt x="0" y="22"/>
                      <a:pt x="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56" name="Freeform 199"/>
              <p:cNvSpPr>
                <a:spLocks/>
              </p:cNvSpPr>
              <p:nvPr/>
            </p:nvSpPr>
            <p:spPr bwMode="auto">
              <a:xfrm>
                <a:off x="1724" y="1614"/>
                <a:ext cx="66" cy="67"/>
              </a:xfrm>
              <a:custGeom>
                <a:avLst/>
                <a:gdLst>
                  <a:gd name="T0" fmla="*/ 3 w 52"/>
                  <a:gd name="T1" fmla="*/ 19 h 53"/>
                  <a:gd name="T2" fmla="*/ 23 w 52"/>
                  <a:gd name="T3" fmla="*/ 3 h 53"/>
                  <a:gd name="T4" fmla="*/ 33 w 52"/>
                  <a:gd name="T5" fmla="*/ 4 h 53"/>
                  <a:gd name="T6" fmla="*/ 50 w 52"/>
                  <a:gd name="T7" fmla="*/ 24 h 53"/>
                  <a:gd name="T8" fmla="*/ 49 w 52"/>
                  <a:gd name="T9" fmla="*/ 34 h 53"/>
                  <a:gd name="T10" fmla="*/ 29 w 52"/>
                  <a:gd name="T11" fmla="*/ 50 h 53"/>
                  <a:gd name="T12" fmla="*/ 20 w 52"/>
                  <a:gd name="T13" fmla="*/ 49 h 53"/>
                  <a:gd name="T14" fmla="*/ 3 w 52"/>
                  <a:gd name="T15" fmla="*/ 29 h 53"/>
                  <a:gd name="T16" fmla="*/ 3 w 52"/>
                  <a:gd name="T17" fmla="*/ 1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3">
                    <a:moveTo>
                      <a:pt x="3" y="19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6" y="0"/>
                      <a:pt x="30" y="1"/>
                      <a:pt x="33" y="4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2" y="27"/>
                      <a:pt x="52" y="31"/>
                      <a:pt x="49" y="34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7" y="53"/>
                      <a:pt x="22" y="52"/>
                      <a:pt x="20" y="4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26"/>
                      <a:pt x="0" y="22"/>
                      <a:pt x="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57" name="Freeform 200"/>
              <p:cNvSpPr>
                <a:spLocks/>
              </p:cNvSpPr>
              <p:nvPr/>
            </p:nvSpPr>
            <p:spPr bwMode="auto">
              <a:xfrm>
                <a:off x="1771" y="1575"/>
                <a:ext cx="67" cy="66"/>
              </a:xfrm>
              <a:custGeom>
                <a:avLst/>
                <a:gdLst>
                  <a:gd name="T0" fmla="*/ 4 w 53"/>
                  <a:gd name="T1" fmla="*/ 19 h 52"/>
                  <a:gd name="T2" fmla="*/ 23 w 53"/>
                  <a:gd name="T3" fmla="*/ 2 h 52"/>
                  <a:gd name="T4" fmla="*/ 33 w 53"/>
                  <a:gd name="T5" fmla="*/ 3 h 52"/>
                  <a:gd name="T6" fmla="*/ 50 w 53"/>
                  <a:gd name="T7" fmla="*/ 23 h 52"/>
                  <a:gd name="T8" fmla="*/ 49 w 53"/>
                  <a:gd name="T9" fmla="*/ 33 h 52"/>
                  <a:gd name="T10" fmla="*/ 30 w 53"/>
                  <a:gd name="T11" fmla="*/ 50 h 52"/>
                  <a:gd name="T12" fmla="*/ 20 w 53"/>
                  <a:gd name="T13" fmla="*/ 49 h 52"/>
                  <a:gd name="T14" fmla="*/ 3 w 53"/>
                  <a:gd name="T15" fmla="*/ 29 h 52"/>
                  <a:gd name="T16" fmla="*/ 4 w 53"/>
                  <a:gd name="T17" fmla="*/ 1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52">
                    <a:moveTo>
                      <a:pt x="4" y="19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6" y="0"/>
                      <a:pt x="31" y="0"/>
                      <a:pt x="33" y="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3" y="26"/>
                      <a:pt x="52" y="31"/>
                      <a:pt x="49" y="33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27" y="52"/>
                      <a:pt x="22" y="52"/>
                      <a:pt x="20" y="4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26"/>
                      <a:pt x="1" y="21"/>
                      <a:pt x="4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58" name="Freeform 201"/>
              <p:cNvSpPr>
                <a:spLocks/>
              </p:cNvSpPr>
              <p:nvPr/>
            </p:nvSpPr>
            <p:spPr bwMode="auto">
              <a:xfrm>
                <a:off x="1819" y="1535"/>
                <a:ext cx="66" cy="65"/>
              </a:xfrm>
              <a:custGeom>
                <a:avLst/>
                <a:gdLst>
                  <a:gd name="T0" fmla="*/ 3 w 52"/>
                  <a:gd name="T1" fmla="*/ 19 h 52"/>
                  <a:gd name="T2" fmla="*/ 22 w 52"/>
                  <a:gd name="T3" fmla="*/ 3 h 52"/>
                  <a:gd name="T4" fmla="*/ 32 w 52"/>
                  <a:gd name="T5" fmla="*/ 3 h 52"/>
                  <a:gd name="T6" fmla="*/ 49 w 52"/>
                  <a:gd name="T7" fmla="*/ 23 h 52"/>
                  <a:gd name="T8" fmla="*/ 49 w 52"/>
                  <a:gd name="T9" fmla="*/ 33 h 52"/>
                  <a:gd name="T10" fmla="*/ 29 w 52"/>
                  <a:gd name="T11" fmla="*/ 50 h 52"/>
                  <a:gd name="T12" fmla="*/ 19 w 52"/>
                  <a:gd name="T13" fmla="*/ 49 h 52"/>
                  <a:gd name="T14" fmla="*/ 2 w 52"/>
                  <a:gd name="T15" fmla="*/ 29 h 52"/>
                  <a:gd name="T16" fmla="*/ 3 w 52"/>
                  <a:gd name="T17" fmla="*/ 1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3" y="19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5" y="0"/>
                      <a:pt x="30" y="0"/>
                      <a:pt x="32" y="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52" y="26"/>
                      <a:pt x="52" y="31"/>
                      <a:pt x="49" y="33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6" y="52"/>
                      <a:pt x="22" y="52"/>
                      <a:pt x="19" y="4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0" y="26"/>
                      <a:pt x="0" y="22"/>
                      <a:pt x="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59" name="Freeform 202"/>
              <p:cNvSpPr>
                <a:spLocks/>
              </p:cNvSpPr>
              <p:nvPr/>
            </p:nvSpPr>
            <p:spPr bwMode="auto">
              <a:xfrm>
                <a:off x="1866" y="1494"/>
                <a:ext cx="66" cy="67"/>
              </a:xfrm>
              <a:custGeom>
                <a:avLst/>
                <a:gdLst>
                  <a:gd name="T0" fmla="*/ 3 w 52"/>
                  <a:gd name="T1" fmla="*/ 19 h 53"/>
                  <a:gd name="T2" fmla="*/ 23 w 52"/>
                  <a:gd name="T3" fmla="*/ 3 h 53"/>
                  <a:gd name="T4" fmla="*/ 33 w 52"/>
                  <a:gd name="T5" fmla="*/ 4 h 53"/>
                  <a:gd name="T6" fmla="*/ 50 w 52"/>
                  <a:gd name="T7" fmla="*/ 24 h 53"/>
                  <a:gd name="T8" fmla="*/ 49 w 52"/>
                  <a:gd name="T9" fmla="*/ 34 h 53"/>
                  <a:gd name="T10" fmla="*/ 29 w 52"/>
                  <a:gd name="T11" fmla="*/ 50 h 53"/>
                  <a:gd name="T12" fmla="*/ 19 w 52"/>
                  <a:gd name="T13" fmla="*/ 49 h 53"/>
                  <a:gd name="T14" fmla="*/ 3 w 52"/>
                  <a:gd name="T15" fmla="*/ 29 h 53"/>
                  <a:gd name="T16" fmla="*/ 3 w 52"/>
                  <a:gd name="T17" fmla="*/ 1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3">
                    <a:moveTo>
                      <a:pt x="3" y="19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6" y="0"/>
                      <a:pt x="30" y="1"/>
                      <a:pt x="33" y="4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2" y="27"/>
                      <a:pt x="52" y="31"/>
                      <a:pt x="49" y="34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7" y="53"/>
                      <a:pt x="22" y="52"/>
                      <a:pt x="19" y="4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26"/>
                      <a:pt x="0" y="22"/>
                      <a:pt x="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60" name="Freeform 203"/>
              <p:cNvSpPr>
                <a:spLocks/>
              </p:cNvSpPr>
              <p:nvPr/>
            </p:nvSpPr>
            <p:spPr bwMode="auto">
              <a:xfrm>
                <a:off x="1913" y="1455"/>
                <a:ext cx="67" cy="66"/>
              </a:xfrm>
              <a:custGeom>
                <a:avLst/>
                <a:gdLst>
                  <a:gd name="T0" fmla="*/ 4 w 53"/>
                  <a:gd name="T1" fmla="*/ 19 h 52"/>
                  <a:gd name="T2" fmla="*/ 23 w 53"/>
                  <a:gd name="T3" fmla="*/ 2 h 52"/>
                  <a:gd name="T4" fmla="*/ 33 w 53"/>
                  <a:gd name="T5" fmla="*/ 3 h 52"/>
                  <a:gd name="T6" fmla="*/ 50 w 53"/>
                  <a:gd name="T7" fmla="*/ 23 h 52"/>
                  <a:gd name="T8" fmla="*/ 49 w 53"/>
                  <a:gd name="T9" fmla="*/ 33 h 52"/>
                  <a:gd name="T10" fmla="*/ 30 w 53"/>
                  <a:gd name="T11" fmla="*/ 50 h 52"/>
                  <a:gd name="T12" fmla="*/ 20 w 53"/>
                  <a:gd name="T13" fmla="*/ 49 h 52"/>
                  <a:gd name="T14" fmla="*/ 3 w 53"/>
                  <a:gd name="T15" fmla="*/ 29 h 52"/>
                  <a:gd name="T16" fmla="*/ 4 w 53"/>
                  <a:gd name="T17" fmla="*/ 1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52">
                    <a:moveTo>
                      <a:pt x="4" y="19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6" y="0"/>
                      <a:pt x="31" y="0"/>
                      <a:pt x="33" y="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3" y="26"/>
                      <a:pt x="52" y="30"/>
                      <a:pt x="49" y="33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27" y="52"/>
                      <a:pt x="22" y="52"/>
                      <a:pt x="20" y="4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26"/>
                      <a:pt x="1" y="21"/>
                      <a:pt x="4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61" name="Freeform 204"/>
              <p:cNvSpPr>
                <a:spLocks/>
              </p:cNvSpPr>
              <p:nvPr/>
            </p:nvSpPr>
            <p:spPr bwMode="auto">
              <a:xfrm>
                <a:off x="1961" y="1398"/>
                <a:ext cx="86" cy="82"/>
              </a:xfrm>
              <a:custGeom>
                <a:avLst/>
                <a:gdLst>
                  <a:gd name="T0" fmla="*/ 3 w 68"/>
                  <a:gd name="T1" fmla="*/ 32 h 65"/>
                  <a:gd name="T2" fmla="*/ 38 w 68"/>
                  <a:gd name="T3" fmla="*/ 2 h 65"/>
                  <a:gd name="T4" fmla="*/ 48 w 68"/>
                  <a:gd name="T5" fmla="*/ 3 h 65"/>
                  <a:gd name="T6" fmla="*/ 65 w 68"/>
                  <a:gd name="T7" fmla="*/ 23 h 65"/>
                  <a:gd name="T8" fmla="*/ 64 w 68"/>
                  <a:gd name="T9" fmla="*/ 33 h 65"/>
                  <a:gd name="T10" fmla="*/ 29 w 68"/>
                  <a:gd name="T11" fmla="*/ 63 h 65"/>
                  <a:gd name="T12" fmla="*/ 19 w 68"/>
                  <a:gd name="T13" fmla="*/ 62 h 65"/>
                  <a:gd name="T14" fmla="*/ 2 w 68"/>
                  <a:gd name="T15" fmla="*/ 42 h 65"/>
                  <a:gd name="T16" fmla="*/ 3 w 68"/>
                  <a:gd name="T17" fmla="*/ 3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65">
                    <a:moveTo>
                      <a:pt x="3" y="32"/>
                    </a:moveTo>
                    <a:cubicBezTo>
                      <a:pt x="38" y="2"/>
                      <a:pt x="38" y="2"/>
                      <a:pt x="38" y="2"/>
                    </a:cubicBezTo>
                    <a:cubicBezTo>
                      <a:pt x="41" y="0"/>
                      <a:pt x="46" y="0"/>
                      <a:pt x="48" y="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8" y="26"/>
                      <a:pt x="67" y="30"/>
                      <a:pt x="64" y="33"/>
                    </a:cubicBezTo>
                    <a:cubicBezTo>
                      <a:pt x="29" y="63"/>
                      <a:pt x="29" y="63"/>
                      <a:pt x="29" y="63"/>
                    </a:cubicBezTo>
                    <a:cubicBezTo>
                      <a:pt x="26" y="65"/>
                      <a:pt x="22" y="65"/>
                      <a:pt x="19" y="62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0" y="39"/>
                      <a:pt x="0" y="35"/>
                      <a:pt x="3" y="32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</p:grpSp>
        <p:grpSp>
          <p:nvGrpSpPr>
            <p:cNvPr id="29" name="Group 406"/>
            <p:cNvGrpSpPr>
              <a:grpSpLocks/>
            </p:cNvGrpSpPr>
            <p:nvPr/>
          </p:nvGrpSpPr>
          <p:grpSpPr bwMode="auto">
            <a:xfrm>
              <a:off x="42" y="81"/>
              <a:ext cx="3758" cy="3606"/>
              <a:chOff x="42" y="81"/>
              <a:chExt cx="3758" cy="3606"/>
            </a:xfrm>
          </p:grpSpPr>
          <p:sp>
            <p:nvSpPr>
              <p:cNvPr id="62" name="Freeform 206"/>
              <p:cNvSpPr>
                <a:spLocks/>
              </p:cNvSpPr>
              <p:nvPr/>
            </p:nvSpPr>
            <p:spPr bwMode="auto">
              <a:xfrm>
                <a:off x="2030" y="1356"/>
                <a:ext cx="65" cy="66"/>
              </a:xfrm>
              <a:custGeom>
                <a:avLst/>
                <a:gdLst>
                  <a:gd name="T0" fmla="*/ 3 w 51"/>
                  <a:gd name="T1" fmla="*/ 18 h 52"/>
                  <a:gd name="T2" fmla="*/ 22 w 51"/>
                  <a:gd name="T3" fmla="*/ 3 h 52"/>
                  <a:gd name="T4" fmla="*/ 31 w 51"/>
                  <a:gd name="T5" fmla="*/ 3 h 52"/>
                  <a:gd name="T6" fmla="*/ 48 w 51"/>
                  <a:gd name="T7" fmla="*/ 24 h 52"/>
                  <a:gd name="T8" fmla="*/ 48 w 51"/>
                  <a:gd name="T9" fmla="*/ 33 h 52"/>
                  <a:gd name="T10" fmla="*/ 29 w 51"/>
                  <a:gd name="T11" fmla="*/ 49 h 52"/>
                  <a:gd name="T12" fmla="*/ 20 w 51"/>
                  <a:gd name="T13" fmla="*/ 48 h 52"/>
                  <a:gd name="T14" fmla="*/ 2 w 51"/>
                  <a:gd name="T15" fmla="*/ 28 h 52"/>
                  <a:gd name="T16" fmla="*/ 3 w 51"/>
                  <a:gd name="T17" fmla="*/ 1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52">
                    <a:moveTo>
                      <a:pt x="3" y="18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4" y="0"/>
                      <a:pt x="29" y="1"/>
                      <a:pt x="31" y="3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51" y="27"/>
                      <a:pt x="51" y="31"/>
                      <a:pt x="48" y="33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6" y="52"/>
                      <a:pt x="22" y="51"/>
                      <a:pt x="20" y="4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0" y="25"/>
                      <a:pt x="0" y="21"/>
                      <a:pt x="3" y="18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63" name="Freeform 207"/>
              <p:cNvSpPr>
                <a:spLocks/>
              </p:cNvSpPr>
              <p:nvPr/>
            </p:nvSpPr>
            <p:spPr bwMode="auto">
              <a:xfrm>
                <a:off x="1722" y="1552"/>
                <a:ext cx="365" cy="347"/>
              </a:xfrm>
              <a:custGeom>
                <a:avLst/>
                <a:gdLst>
                  <a:gd name="T0" fmla="*/ 3 w 289"/>
                  <a:gd name="T1" fmla="*/ 168 h 274"/>
                  <a:gd name="T2" fmla="*/ 197 w 289"/>
                  <a:gd name="T3" fmla="*/ 3 h 274"/>
                  <a:gd name="T4" fmla="*/ 207 w 289"/>
                  <a:gd name="T5" fmla="*/ 4 h 274"/>
                  <a:gd name="T6" fmla="*/ 286 w 289"/>
                  <a:gd name="T7" fmla="*/ 97 h 274"/>
                  <a:gd name="T8" fmla="*/ 286 w 289"/>
                  <a:gd name="T9" fmla="*/ 107 h 274"/>
                  <a:gd name="T10" fmla="*/ 92 w 289"/>
                  <a:gd name="T11" fmla="*/ 272 h 274"/>
                  <a:gd name="T12" fmla="*/ 82 w 289"/>
                  <a:gd name="T13" fmla="*/ 271 h 274"/>
                  <a:gd name="T14" fmla="*/ 3 w 289"/>
                  <a:gd name="T15" fmla="*/ 177 h 274"/>
                  <a:gd name="T16" fmla="*/ 3 w 289"/>
                  <a:gd name="T17" fmla="*/ 16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274">
                    <a:moveTo>
                      <a:pt x="3" y="168"/>
                    </a:moveTo>
                    <a:cubicBezTo>
                      <a:pt x="197" y="3"/>
                      <a:pt x="197" y="3"/>
                      <a:pt x="197" y="3"/>
                    </a:cubicBezTo>
                    <a:cubicBezTo>
                      <a:pt x="200" y="0"/>
                      <a:pt x="205" y="1"/>
                      <a:pt x="207" y="4"/>
                    </a:cubicBezTo>
                    <a:cubicBezTo>
                      <a:pt x="286" y="97"/>
                      <a:pt x="286" y="97"/>
                      <a:pt x="286" y="97"/>
                    </a:cubicBezTo>
                    <a:cubicBezTo>
                      <a:pt x="289" y="100"/>
                      <a:pt x="289" y="104"/>
                      <a:pt x="286" y="107"/>
                    </a:cubicBezTo>
                    <a:cubicBezTo>
                      <a:pt x="92" y="272"/>
                      <a:pt x="92" y="272"/>
                      <a:pt x="92" y="272"/>
                    </a:cubicBezTo>
                    <a:cubicBezTo>
                      <a:pt x="89" y="274"/>
                      <a:pt x="84" y="274"/>
                      <a:pt x="82" y="271"/>
                    </a:cubicBezTo>
                    <a:cubicBezTo>
                      <a:pt x="3" y="177"/>
                      <a:pt x="3" y="177"/>
                      <a:pt x="3" y="177"/>
                    </a:cubicBezTo>
                    <a:cubicBezTo>
                      <a:pt x="0" y="175"/>
                      <a:pt x="0" y="170"/>
                      <a:pt x="3" y="168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64" name="Freeform 208"/>
              <p:cNvSpPr>
                <a:spLocks/>
              </p:cNvSpPr>
              <p:nvPr/>
            </p:nvSpPr>
            <p:spPr bwMode="auto">
              <a:xfrm>
                <a:off x="1839" y="1805"/>
                <a:ext cx="147" cy="132"/>
              </a:xfrm>
              <a:custGeom>
                <a:avLst/>
                <a:gdLst>
                  <a:gd name="T0" fmla="*/ 0 w 116"/>
                  <a:gd name="T1" fmla="*/ 82 h 104"/>
                  <a:gd name="T2" fmla="*/ 97 w 116"/>
                  <a:gd name="T3" fmla="*/ 0 h 104"/>
                  <a:gd name="T4" fmla="*/ 99 w 116"/>
                  <a:gd name="T5" fmla="*/ 0 h 104"/>
                  <a:gd name="T6" fmla="*/ 115 w 116"/>
                  <a:gd name="T7" fmla="*/ 20 h 104"/>
                  <a:gd name="T8" fmla="*/ 115 w 116"/>
                  <a:gd name="T9" fmla="*/ 22 h 104"/>
                  <a:gd name="T10" fmla="*/ 19 w 116"/>
                  <a:gd name="T11" fmla="*/ 104 h 104"/>
                  <a:gd name="T12" fmla="*/ 17 w 116"/>
                  <a:gd name="T13" fmla="*/ 104 h 104"/>
                  <a:gd name="T14" fmla="*/ 0 w 116"/>
                  <a:gd name="T15" fmla="*/ 84 h 104"/>
                  <a:gd name="T16" fmla="*/ 0 w 116"/>
                  <a:gd name="T17" fmla="*/ 8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104">
                    <a:moveTo>
                      <a:pt x="0" y="82"/>
                    </a:moveTo>
                    <a:cubicBezTo>
                      <a:pt x="97" y="0"/>
                      <a:pt x="97" y="0"/>
                      <a:pt x="97" y="0"/>
                    </a:cubicBezTo>
                    <a:cubicBezTo>
                      <a:pt x="97" y="0"/>
                      <a:pt x="98" y="0"/>
                      <a:pt x="99" y="0"/>
                    </a:cubicBezTo>
                    <a:cubicBezTo>
                      <a:pt x="115" y="20"/>
                      <a:pt x="115" y="20"/>
                      <a:pt x="115" y="20"/>
                    </a:cubicBezTo>
                    <a:cubicBezTo>
                      <a:pt x="116" y="20"/>
                      <a:pt x="116" y="21"/>
                      <a:pt x="115" y="22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8" y="104"/>
                      <a:pt x="17" y="104"/>
                      <a:pt x="17" y="10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3"/>
                      <a:pt x="0" y="82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65" name="Freeform 209"/>
              <p:cNvSpPr>
                <a:spLocks/>
              </p:cNvSpPr>
              <p:nvPr/>
            </p:nvSpPr>
            <p:spPr bwMode="auto">
              <a:xfrm>
                <a:off x="1973" y="1691"/>
                <a:ext cx="147" cy="132"/>
              </a:xfrm>
              <a:custGeom>
                <a:avLst/>
                <a:gdLst>
                  <a:gd name="T0" fmla="*/ 0 w 116"/>
                  <a:gd name="T1" fmla="*/ 82 h 104"/>
                  <a:gd name="T2" fmla="*/ 97 w 116"/>
                  <a:gd name="T3" fmla="*/ 0 h 104"/>
                  <a:gd name="T4" fmla="*/ 99 w 116"/>
                  <a:gd name="T5" fmla="*/ 1 h 104"/>
                  <a:gd name="T6" fmla="*/ 115 w 116"/>
                  <a:gd name="T7" fmla="*/ 20 h 104"/>
                  <a:gd name="T8" fmla="*/ 115 w 116"/>
                  <a:gd name="T9" fmla="*/ 22 h 104"/>
                  <a:gd name="T10" fmla="*/ 19 w 116"/>
                  <a:gd name="T11" fmla="*/ 104 h 104"/>
                  <a:gd name="T12" fmla="*/ 17 w 116"/>
                  <a:gd name="T13" fmla="*/ 104 h 104"/>
                  <a:gd name="T14" fmla="*/ 0 w 116"/>
                  <a:gd name="T15" fmla="*/ 84 h 104"/>
                  <a:gd name="T16" fmla="*/ 0 w 116"/>
                  <a:gd name="T17" fmla="*/ 8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104">
                    <a:moveTo>
                      <a:pt x="0" y="82"/>
                    </a:moveTo>
                    <a:cubicBezTo>
                      <a:pt x="97" y="0"/>
                      <a:pt x="97" y="0"/>
                      <a:pt x="97" y="0"/>
                    </a:cubicBezTo>
                    <a:cubicBezTo>
                      <a:pt x="97" y="0"/>
                      <a:pt x="98" y="0"/>
                      <a:pt x="99" y="1"/>
                    </a:cubicBezTo>
                    <a:cubicBezTo>
                      <a:pt x="115" y="20"/>
                      <a:pt x="115" y="20"/>
                      <a:pt x="115" y="20"/>
                    </a:cubicBezTo>
                    <a:cubicBezTo>
                      <a:pt x="116" y="21"/>
                      <a:pt x="116" y="21"/>
                      <a:pt x="115" y="22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8" y="104"/>
                      <a:pt x="17" y="104"/>
                      <a:pt x="17" y="10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3"/>
                      <a:pt x="0" y="82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66" name="Freeform 210"/>
              <p:cNvSpPr>
                <a:spLocks/>
              </p:cNvSpPr>
              <p:nvPr/>
            </p:nvSpPr>
            <p:spPr bwMode="auto">
              <a:xfrm>
                <a:off x="1094" y="911"/>
                <a:ext cx="878" cy="751"/>
              </a:xfrm>
              <a:custGeom>
                <a:avLst/>
                <a:gdLst>
                  <a:gd name="T0" fmla="*/ 656 w 695"/>
                  <a:gd name="T1" fmla="*/ 10 h 594"/>
                  <a:gd name="T2" fmla="*/ 13 w 695"/>
                  <a:gd name="T3" fmla="*/ 556 h 594"/>
                  <a:gd name="T4" fmla="*/ 10 w 695"/>
                  <a:gd name="T5" fmla="*/ 594 h 594"/>
                  <a:gd name="T6" fmla="*/ 695 w 695"/>
                  <a:gd name="T7" fmla="*/ 13 h 594"/>
                  <a:gd name="T8" fmla="*/ 656 w 695"/>
                  <a:gd name="T9" fmla="*/ 10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5" h="594">
                    <a:moveTo>
                      <a:pt x="656" y="10"/>
                    </a:moveTo>
                    <a:cubicBezTo>
                      <a:pt x="13" y="556"/>
                      <a:pt x="13" y="556"/>
                      <a:pt x="13" y="556"/>
                    </a:cubicBezTo>
                    <a:cubicBezTo>
                      <a:pt x="2" y="565"/>
                      <a:pt x="0" y="583"/>
                      <a:pt x="10" y="594"/>
                    </a:cubicBezTo>
                    <a:cubicBezTo>
                      <a:pt x="695" y="13"/>
                      <a:pt x="695" y="13"/>
                      <a:pt x="695" y="13"/>
                    </a:cubicBezTo>
                    <a:cubicBezTo>
                      <a:pt x="685" y="2"/>
                      <a:pt x="668" y="0"/>
                      <a:pt x="656" y="10"/>
                    </a:cubicBez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67" name="Freeform 211"/>
              <p:cNvSpPr>
                <a:spLocks/>
              </p:cNvSpPr>
              <p:nvPr/>
            </p:nvSpPr>
            <p:spPr bwMode="auto">
              <a:xfrm>
                <a:off x="2061" y="1732"/>
                <a:ext cx="689" cy="697"/>
              </a:xfrm>
              <a:custGeom>
                <a:avLst/>
                <a:gdLst>
                  <a:gd name="T0" fmla="*/ 8 w 545"/>
                  <a:gd name="T1" fmla="*/ 355 h 552"/>
                  <a:gd name="T2" fmla="*/ 7 w 545"/>
                  <a:gd name="T3" fmla="*/ 330 h 552"/>
                  <a:gd name="T4" fmla="*/ 310 w 545"/>
                  <a:gd name="T5" fmla="*/ 7 h 552"/>
                  <a:gd name="T6" fmla="*/ 335 w 545"/>
                  <a:gd name="T7" fmla="*/ 7 h 552"/>
                  <a:gd name="T8" fmla="*/ 538 w 545"/>
                  <a:gd name="T9" fmla="*/ 197 h 552"/>
                  <a:gd name="T10" fmla="*/ 538 w 545"/>
                  <a:gd name="T11" fmla="*/ 222 h 552"/>
                  <a:gd name="T12" fmla="*/ 235 w 545"/>
                  <a:gd name="T13" fmla="*/ 545 h 552"/>
                  <a:gd name="T14" fmla="*/ 210 w 545"/>
                  <a:gd name="T15" fmla="*/ 545 h 552"/>
                  <a:gd name="T16" fmla="*/ 8 w 545"/>
                  <a:gd name="T17" fmla="*/ 355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5" h="552">
                    <a:moveTo>
                      <a:pt x="8" y="355"/>
                    </a:moveTo>
                    <a:cubicBezTo>
                      <a:pt x="1" y="348"/>
                      <a:pt x="0" y="337"/>
                      <a:pt x="7" y="330"/>
                    </a:cubicBezTo>
                    <a:cubicBezTo>
                      <a:pt x="310" y="7"/>
                      <a:pt x="310" y="7"/>
                      <a:pt x="310" y="7"/>
                    </a:cubicBezTo>
                    <a:cubicBezTo>
                      <a:pt x="317" y="0"/>
                      <a:pt x="328" y="0"/>
                      <a:pt x="335" y="7"/>
                    </a:cubicBezTo>
                    <a:cubicBezTo>
                      <a:pt x="538" y="197"/>
                      <a:pt x="538" y="197"/>
                      <a:pt x="538" y="197"/>
                    </a:cubicBezTo>
                    <a:cubicBezTo>
                      <a:pt x="545" y="204"/>
                      <a:pt x="545" y="215"/>
                      <a:pt x="538" y="222"/>
                    </a:cubicBezTo>
                    <a:cubicBezTo>
                      <a:pt x="235" y="545"/>
                      <a:pt x="235" y="545"/>
                      <a:pt x="235" y="545"/>
                    </a:cubicBezTo>
                    <a:cubicBezTo>
                      <a:pt x="229" y="552"/>
                      <a:pt x="217" y="552"/>
                      <a:pt x="210" y="545"/>
                    </a:cubicBezTo>
                    <a:lnTo>
                      <a:pt x="8" y="355"/>
                    </a:lnTo>
                    <a:close/>
                  </a:path>
                </a:pathLst>
              </a:custGeom>
              <a:solidFill>
                <a:srgbClr val="3745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68" name="Freeform 212"/>
              <p:cNvSpPr>
                <a:spLocks/>
              </p:cNvSpPr>
              <p:nvPr/>
            </p:nvSpPr>
            <p:spPr bwMode="auto">
              <a:xfrm>
                <a:off x="2159" y="1794"/>
                <a:ext cx="530" cy="534"/>
              </a:xfrm>
              <a:custGeom>
                <a:avLst/>
                <a:gdLst>
                  <a:gd name="T0" fmla="*/ 302 w 530"/>
                  <a:gd name="T1" fmla="*/ 0 h 534"/>
                  <a:gd name="T2" fmla="*/ 0 w 530"/>
                  <a:gd name="T3" fmla="*/ 322 h 534"/>
                  <a:gd name="T4" fmla="*/ 227 w 530"/>
                  <a:gd name="T5" fmla="*/ 534 h 534"/>
                  <a:gd name="T6" fmla="*/ 530 w 530"/>
                  <a:gd name="T7" fmla="*/ 212 h 534"/>
                  <a:gd name="T8" fmla="*/ 302 w 530"/>
                  <a:gd name="T9" fmla="*/ 0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0" h="534">
                    <a:moveTo>
                      <a:pt x="302" y="0"/>
                    </a:moveTo>
                    <a:lnTo>
                      <a:pt x="0" y="322"/>
                    </a:lnTo>
                    <a:lnTo>
                      <a:pt x="227" y="534"/>
                    </a:lnTo>
                    <a:lnTo>
                      <a:pt x="530" y="212"/>
                    </a:lnTo>
                    <a:lnTo>
                      <a:pt x="302" y="0"/>
                    </a:lnTo>
                    <a:close/>
                  </a:path>
                </a:pathLst>
              </a:custGeom>
              <a:solidFill>
                <a:srgbClr val="2D34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69" name="Freeform 213"/>
              <p:cNvSpPr>
                <a:spLocks/>
              </p:cNvSpPr>
              <p:nvPr/>
            </p:nvSpPr>
            <p:spPr bwMode="auto">
              <a:xfrm>
                <a:off x="2197" y="2231"/>
                <a:ext cx="70" cy="70"/>
              </a:xfrm>
              <a:custGeom>
                <a:avLst/>
                <a:gdLst>
                  <a:gd name="T0" fmla="*/ 44 w 55"/>
                  <a:gd name="T1" fmla="*/ 9 h 55"/>
                  <a:gd name="T2" fmla="*/ 9 w 55"/>
                  <a:gd name="T3" fmla="*/ 10 h 55"/>
                  <a:gd name="T4" fmla="*/ 10 w 55"/>
                  <a:gd name="T5" fmla="*/ 45 h 55"/>
                  <a:gd name="T6" fmla="*/ 46 w 55"/>
                  <a:gd name="T7" fmla="*/ 44 h 55"/>
                  <a:gd name="T8" fmla="*/ 44 w 55"/>
                  <a:gd name="T9" fmla="*/ 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55">
                    <a:moveTo>
                      <a:pt x="44" y="9"/>
                    </a:moveTo>
                    <a:cubicBezTo>
                      <a:pt x="34" y="0"/>
                      <a:pt x="19" y="0"/>
                      <a:pt x="9" y="10"/>
                    </a:cubicBezTo>
                    <a:cubicBezTo>
                      <a:pt x="0" y="20"/>
                      <a:pt x="0" y="36"/>
                      <a:pt x="10" y="45"/>
                    </a:cubicBezTo>
                    <a:cubicBezTo>
                      <a:pt x="20" y="55"/>
                      <a:pt x="36" y="54"/>
                      <a:pt x="46" y="44"/>
                    </a:cubicBezTo>
                    <a:cubicBezTo>
                      <a:pt x="55" y="34"/>
                      <a:pt x="55" y="18"/>
                      <a:pt x="44" y="9"/>
                    </a:cubicBezTo>
                    <a:close/>
                  </a:path>
                </a:pathLst>
              </a:custGeom>
              <a:solidFill>
                <a:srgbClr val="1C2B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70" name="Freeform 214"/>
              <p:cNvSpPr>
                <a:spLocks/>
              </p:cNvSpPr>
              <p:nvPr/>
            </p:nvSpPr>
            <p:spPr bwMode="auto">
              <a:xfrm>
                <a:off x="2216" y="2250"/>
                <a:ext cx="32" cy="30"/>
              </a:xfrm>
              <a:custGeom>
                <a:avLst/>
                <a:gdLst>
                  <a:gd name="T0" fmla="*/ 20 w 25"/>
                  <a:gd name="T1" fmla="*/ 4 h 24"/>
                  <a:gd name="T2" fmla="*/ 4 w 25"/>
                  <a:gd name="T3" fmla="*/ 5 h 24"/>
                  <a:gd name="T4" fmla="*/ 5 w 25"/>
                  <a:gd name="T5" fmla="*/ 20 h 24"/>
                  <a:gd name="T6" fmla="*/ 20 w 25"/>
                  <a:gd name="T7" fmla="*/ 20 h 24"/>
                  <a:gd name="T8" fmla="*/ 20 w 25"/>
                  <a:gd name="T9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20" y="4"/>
                    </a:moveTo>
                    <a:cubicBezTo>
                      <a:pt x="16" y="0"/>
                      <a:pt x="9" y="0"/>
                      <a:pt x="4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9" y="24"/>
                      <a:pt x="16" y="24"/>
                      <a:pt x="20" y="20"/>
                    </a:cubicBezTo>
                    <a:cubicBezTo>
                      <a:pt x="25" y="15"/>
                      <a:pt x="24" y="8"/>
                      <a:pt x="20" y="4"/>
                    </a:cubicBezTo>
                    <a:close/>
                  </a:path>
                </a:pathLst>
              </a:custGeom>
              <a:solidFill>
                <a:srgbClr val="1223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71" name="Freeform 215"/>
              <p:cNvSpPr>
                <a:spLocks/>
              </p:cNvSpPr>
              <p:nvPr/>
            </p:nvSpPr>
            <p:spPr bwMode="auto">
              <a:xfrm>
                <a:off x="2176" y="2211"/>
                <a:ext cx="36" cy="38"/>
              </a:xfrm>
              <a:custGeom>
                <a:avLst/>
                <a:gdLst>
                  <a:gd name="T0" fmla="*/ 28 w 29"/>
                  <a:gd name="T1" fmla="*/ 8 h 30"/>
                  <a:gd name="T2" fmla="*/ 28 w 29"/>
                  <a:gd name="T3" fmla="*/ 12 h 30"/>
                  <a:gd name="T4" fmla="*/ 12 w 29"/>
                  <a:gd name="T5" fmla="*/ 28 h 30"/>
                  <a:gd name="T6" fmla="*/ 8 w 29"/>
                  <a:gd name="T7" fmla="*/ 29 h 30"/>
                  <a:gd name="T8" fmla="*/ 1 w 29"/>
                  <a:gd name="T9" fmla="*/ 21 h 30"/>
                  <a:gd name="T10" fmla="*/ 1 w 29"/>
                  <a:gd name="T11" fmla="*/ 18 h 30"/>
                  <a:gd name="T12" fmla="*/ 16 w 29"/>
                  <a:gd name="T13" fmla="*/ 1 h 30"/>
                  <a:gd name="T14" fmla="*/ 20 w 29"/>
                  <a:gd name="T15" fmla="*/ 1 h 30"/>
                  <a:gd name="T16" fmla="*/ 28 w 29"/>
                  <a:gd name="T17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0">
                    <a:moveTo>
                      <a:pt x="28" y="8"/>
                    </a:moveTo>
                    <a:cubicBezTo>
                      <a:pt x="29" y="9"/>
                      <a:pt x="29" y="11"/>
                      <a:pt x="28" y="12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1" y="30"/>
                      <a:pt x="10" y="30"/>
                      <a:pt x="8" y="29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20"/>
                      <a:pt x="0" y="19"/>
                      <a:pt x="1" y="1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9" y="0"/>
                      <a:pt x="20" y="1"/>
                    </a:cubicBezTo>
                    <a:lnTo>
                      <a:pt x="28" y="8"/>
                    </a:lnTo>
                    <a:close/>
                  </a:path>
                </a:pathLst>
              </a:custGeom>
              <a:solidFill>
                <a:srgbClr val="1D2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72" name="Freeform 216"/>
              <p:cNvSpPr>
                <a:spLocks/>
              </p:cNvSpPr>
              <p:nvPr/>
            </p:nvSpPr>
            <p:spPr bwMode="auto">
              <a:xfrm>
                <a:off x="2157" y="2193"/>
                <a:ext cx="36" cy="38"/>
              </a:xfrm>
              <a:custGeom>
                <a:avLst/>
                <a:gdLst>
                  <a:gd name="T0" fmla="*/ 28 w 29"/>
                  <a:gd name="T1" fmla="*/ 8 h 30"/>
                  <a:gd name="T2" fmla="*/ 28 w 29"/>
                  <a:gd name="T3" fmla="*/ 12 h 30"/>
                  <a:gd name="T4" fmla="*/ 13 w 29"/>
                  <a:gd name="T5" fmla="*/ 29 h 30"/>
                  <a:gd name="T6" fmla="*/ 9 w 29"/>
                  <a:gd name="T7" fmla="*/ 29 h 30"/>
                  <a:gd name="T8" fmla="*/ 1 w 29"/>
                  <a:gd name="T9" fmla="*/ 22 h 30"/>
                  <a:gd name="T10" fmla="*/ 1 w 29"/>
                  <a:gd name="T11" fmla="*/ 18 h 30"/>
                  <a:gd name="T12" fmla="*/ 16 w 29"/>
                  <a:gd name="T13" fmla="*/ 1 h 30"/>
                  <a:gd name="T14" fmla="*/ 20 w 29"/>
                  <a:gd name="T15" fmla="*/ 1 h 30"/>
                  <a:gd name="T16" fmla="*/ 28 w 29"/>
                  <a:gd name="T17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0">
                    <a:moveTo>
                      <a:pt x="28" y="8"/>
                    </a:moveTo>
                    <a:cubicBezTo>
                      <a:pt x="29" y="9"/>
                      <a:pt x="29" y="11"/>
                      <a:pt x="28" y="12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2" y="30"/>
                      <a:pt x="10" y="30"/>
                      <a:pt x="9" y="29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1"/>
                      <a:pt x="0" y="19"/>
                      <a:pt x="1" y="1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8" y="0"/>
                      <a:pt x="19" y="0"/>
                      <a:pt x="20" y="1"/>
                    </a:cubicBezTo>
                    <a:lnTo>
                      <a:pt x="28" y="8"/>
                    </a:lnTo>
                    <a:close/>
                  </a:path>
                </a:pathLst>
              </a:custGeom>
              <a:solidFill>
                <a:srgbClr val="1D2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73" name="Freeform 217"/>
              <p:cNvSpPr>
                <a:spLocks/>
              </p:cNvSpPr>
              <p:nvPr/>
            </p:nvSpPr>
            <p:spPr bwMode="auto">
              <a:xfrm>
                <a:off x="2138" y="2175"/>
                <a:ext cx="38" cy="38"/>
              </a:xfrm>
              <a:custGeom>
                <a:avLst/>
                <a:gdLst>
                  <a:gd name="T0" fmla="*/ 28 w 30"/>
                  <a:gd name="T1" fmla="*/ 9 h 30"/>
                  <a:gd name="T2" fmla="*/ 29 w 30"/>
                  <a:gd name="T3" fmla="*/ 12 h 30"/>
                  <a:gd name="T4" fmla="*/ 13 w 30"/>
                  <a:gd name="T5" fmla="*/ 29 h 30"/>
                  <a:gd name="T6" fmla="*/ 9 w 30"/>
                  <a:gd name="T7" fmla="*/ 29 h 30"/>
                  <a:gd name="T8" fmla="*/ 1 w 30"/>
                  <a:gd name="T9" fmla="*/ 22 h 30"/>
                  <a:gd name="T10" fmla="*/ 1 w 30"/>
                  <a:gd name="T11" fmla="*/ 18 h 30"/>
                  <a:gd name="T12" fmla="*/ 17 w 30"/>
                  <a:gd name="T13" fmla="*/ 2 h 30"/>
                  <a:gd name="T14" fmla="*/ 21 w 30"/>
                  <a:gd name="T15" fmla="*/ 1 h 30"/>
                  <a:gd name="T16" fmla="*/ 28 w 30"/>
                  <a:gd name="T17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0">
                    <a:moveTo>
                      <a:pt x="28" y="9"/>
                    </a:moveTo>
                    <a:cubicBezTo>
                      <a:pt x="29" y="10"/>
                      <a:pt x="30" y="11"/>
                      <a:pt x="29" y="12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2" y="30"/>
                      <a:pt x="10" y="30"/>
                      <a:pt x="9" y="29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1"/>
                      <a:pt x="0" y="19"/>
                      <a:pt x="1" y="18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8" y="0"/>
                      <a:pt x="20" y="0"/>
                      <a:pt x="21" y="1"/>
                    </a:cubicBezTo>
                    <a:lnTo>
                      <a:pt x="28" y="9"/>
                    </a:lnTo>
                    <a:close/>
                  </a:path>
                </a:pathLst>
              </a:custGeom>
              <a:solidFill>
                <a:srgbClr val="1D2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74" name="Freeform 218"/>
              <p:cNvSpPr>
                <a:spLocks/>
              </p:cNvSpPr>
              <p:nvPr/>
            </p:nvSpPr>
            <p:spPr bwMode="auto">
              <a:xfrm>
                <a:off x="2120" y="2159"/>
                <a:ext cx="37" cy="37"/>
              </a:xfrm>
              <a:custGeom>
                <a:avLst/>
                <a:gdLst>
                  <a:gd name="T0" fmla="*/ 28 w 29"/>
                  <a:gd name="T1" fmla="*/ 8 h 29"/>
                  <a:gd name="T2" fmla="*/ 28 w 29"/>
                  <a:gd name="T3" fmla="*/ 12 h 29"/>
                  <a:gd name="T4" fmla="*/ 12 w 29"/>
                  <a:gd name="T5" fmla="*/ 28 h 29"/>
                  <a:gd name="T6" fmla="*/ 9 w 29"/>
                  <a:gd name="T7" fmla="*/ 28 h 29"/>
                  <a:gd name="T8" fmla="*/ 1 w 29"/>
                  <a:gd name="T9" fmla="*/ 21 h 29"/>
                  <a:gd name="T10" fmla="*/ 1 w 29"/>
                  <a:gd name="T11" fmla="*/ 17 h 29"/>
                  <a:gd name="T12" fmla="*/ 16 w 29"/>
                  <a:gd name="T13" fmla="*/ 1 h 29"/>
                  <a:gd name="T14" fmla="*/ 20 w 29"/>
                  <a:gd name="T15" fmla="*/ 1 h 29"/>
                  <a:gd name="T16" fmla="*/ 28 w 29"/>
                  <a:gd name="T17" fmla="*/ 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29">
                    <a:moveTo>
                      <a:pt x="28" y="8"/>
                    </a:moveTo>
                    <a:cubicBezTo>
                      <a:pt x="29" y="9"/>
                      <a:pt x="29" y="11"/>
                      <a:pt x="28" y="12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1" y="29"/>
                      <a:pt x="10" y="29"/>
                      <a:pt x="9" y="28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20"/>
                      <a:pt x="0" y="18"/>
                      <a:pt x="1" y="17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9" y="0"/>
                      <a:pt x="20" y="1"/>
                    </a:cubicBezTo>
                    <a:lnTo>
                      <a:pt x="28" y="8"/>
                    </a:lnTo>
                    <a:close/>
                  </a:path>
                </a:pathLst>
              </a:custGeom>
              <a:solidFill>
                <a:srgbClr val="1D2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75" name="Freeform 219"/>
              <p:cNvSpPr>
                <a:spLocks/>
              </p:cNvSpPr>
              <p:nvPr/>
            </p:nvSpPr>
            <p:spPr bwMode="auto">
              <a:xfrm>
                <a:off x="2308" y="2336"/>
                <a:ext cx="37" cy="38"/>
              </a:xfrm>
              <a:custGeom>
                <a:avLst/>
                <a:gdLst>
                  <a:gd name="T0" fmla="*/ 28 w 29"/>
                  <a:gd name="T1" fmla="*/ 8 h 30"/>
                  <a:gd name="T2" fmla="*/ 28 w 29"/>
                  <a:gd name="T3" fmla="*/ 12 h 30"/>
                  <a:gd name="T4" fmla="*/ 13 w 29"/>
                  <a:gd name="T5" fmla="*/ 29 h 30"/>
                  <a:gd name="T6" fmla="*/ 9 w 29"/>
                  <a:gd name="T7" fmla="*/ 29 h 30"/>
                  <a:gd name="T8" fmla="*/ 1 w 29"/>
                  <a:gd name="T9" fmla="*/ 21 h 30"/>
                  <a:gd name="T10" fmla="*/ 1 w 29"/>
                  <a:gd name="T11" fmla="*/ 18 h 30"/>
                  <a:gd name="T12" fmla="*/ 17 w 29"/>
                  <a:gd name="T13" fmla="*/ 1 h 30"/>
                  <a:gd name="T14" fmla="*/ 20 w 29"/>
                  <a:gd name="T15" fmla="*/ 1 h 30"/>
                  <a:gd name="T16" fmla="*/ 28 w 29"/>
                  <a:gd name="T17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0">
                    <a:moveTo>
                      <a:pt x="28" y="8"/>
                    </a:moveTo>
                    <a:cubicBezTo>
                      <a:pt x="29" y="9"/>
                      <a:pt x="29" y="11"/>
                      <a:pt x="28" y="12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2" y="30"/>
                      <a:pt x="10" y="30"/>
                      <a:pt x="9" y="29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20"/>
                      <a:pt x="0" y="19"/>
                      <a:pt x="1" y="1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0"/>
                      <a:pt x="19" y="0"/>
                      <a:pt x="20" y="1"/>
                    </a:cubicBezTo>
                    <a:lnTo>
                      <a:pt x="28" y="8"/>
                    </a:lnTo>
                    <a:close/>
                  </a:path>
                </a:pathLst>
              </a:custGeom>
              <a:solidFill>
                <a:srgbClr val="1D2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76" name="Freeform 220"/>
              <p:cNvSpPr>
                <a:spLocks/>
              </p:cNvSpPr>
              <p:nvPr/>
            </p:nvSpPr>
            <p:spPr bwMode="auto">
              <a:xfrm>
                <a:off x="2291" y="2318"/>
                <a:ext cx="36" cy="38"/>
              </a:xfrm>
              <a:custGeom>
                <a:avLst/>
                <a:gdLst>
                  <a:gd name="T0" fmla="*/ 28 w 29"/>
                  <a:gd name="T1" fmla="*/ 9 h 30"/>
                  <a:gd name="T2" fmla="*/ 28 w 29"/>
                  <a:gd name="T3" fmla="*/ 12 h 30"/>
                  <a:gd name="T4" fmla="*/ 12 w 29"/>
                  <a:gd name="T5" fmla="*/ 29 h 30"/>
                  <a:gd name="T6" fmla="*/ 8 w 29"/>
                  <a:gd name="T7" fmla="*/ 29 h 30"/>
                  <a:gd name="T8" fmla="*/ 1 w 29"/>
                  <a:gd name="T9" fmla="*/ 22 h 30"/>
                  <a:gd name="T10" fmla="*/ 1 w 29"/>
                  <a:gd name="T11" fmla="*/ 18 h 30"/>
                  <a:gd name="T12" fmla="*/ 16 w 29"/>
                  <a:gd name="T13" fmla="*/ 1 h 30"/>
                  <a:gd name="T14" fmla="*/ 20 w 29"/>
                  <a:gd name="T15" fmla="*/ 1 h 30"/>
                  <a:gd name="T16" fmla="*/ 28 w 29"/>
                  <a:gd name="T17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0">
                    <a:moveTo>
                      <a:pt x="28" y="9"/>
                    </a:moveTo>
                    <a:cubicBezTo>
                      <a:pt x="29" y="10"/>
                      <a:pt x="29" y="11"/>
                      <a:pt x="28" y="12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1" y="30"/>
                      <a:pt x="9" y="30"/>
                      <a:pt x="8" y="29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1"/>
                      <a:pt x="0" y="19"/>
                      <a:pt x="1" y="1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9" y="0"/>
                      <a:pt x="20" y="1"/>
                    </a:cubicBezTo>
                    <a:lnTo>
                      <a:pt x="28" y="9"/>
                    </a:lnTo>
                    <a:close/>
                  </a:path>
                </a:pathLst>
              </a:custGeom>
              <a:solidFill>
                <a:srgbClr val="1D2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77" name="Freeform 221"/>
              <p:cNvSpPr>
                <a:spLocks/>
              </p:cNvSpPr>
              <p:nvPr/>
            </p:nvSpPr>
            <p:spPr bwMode="auto">
              <a:xfrm>
                <a:off x="2272" y="2302"/>
                <a:ext cx="36" cy="36"/>
              </a:xfrm>
              <a:custGeom>
                <a:avLst/>
                <a:gdLst>
                  <a:gd name="T0" fmla="*/ 28 w 29"/>
                  <a:gd name="T1" fmla="*/ 8 h 29"/>
                  <a:gd name="T2" fmla="*/ 28 w 29"/>
                  <a:gd name="T3" fmla="*/ 12 h 29"/>
                  <a:gd name="T4" fmla="*/ 13 w 29"/>
                  <a:gd name="T5" fmla="*/ 28 h 29"/>
                  <a:gd name="T6" fmla="*/ 9 w 29"/>
                  <a:gd name="T7" fmla="*/ 28 h 29"/>
                  <a:gd name="T8" fmla="*/ 1 w 29"/>
                  <a:gd name="T9" fmla="*/ 21 h 29"/>
                  <a:gd name="T10" fmla="*/ 1 w 29"/>
                  <a:gd name="T11" fmla="*/ 17 h 29"/>
                  <a:gd name="T12" fmla="*/ 16 w 29"/>
                  <a:gd name="T13" fmla="*/ 1 h 29"/>
                  <a:gd name="T14" fmla="*/ 20 w 29"/>
                  <a:gd name="T15" fmla="*/ 1 h 29"/>
                  <a:gd name="T16" fmla="*/ 28 w 29"/>
                  <a:gd name="T17" fmla="*/ 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29">
                    <a:moveTo>
                      <a:pt x="28" y="8"/>
                    </a:moveTo>
                    <a:cubicBezTo>
                      <a:pt x="29" y="9"/>
                      <a:pt x="29" y="11"/>
                      <a:pt x="28" y="12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2" y="29"/>
                      <a:pt x="10" y="29"/>
                      <a:pt x="9" y="28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20"/>
                      <a:pt x="0" y="18"/>
                      <a:pt x="1" y="17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9" y="0"/>
                      <a:pt x="20" y="1"/>
                    </a:cubicBezTo>
                    <a:lnTo>
                      <a:pt x="28" y="8"/>
                    </a:lnTo>
                    <a:close/>
                  </a:path>
                </a:pathLst>
              </a:custGeom>
              <a:solidFill>
                <a:srgbClr val="1D2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78" name="Freeform 222"/>
              <p:cNvSpPr>
                <a:spLocks/>
              </p:cNvSpPr>
              <p:nvPr/>
            </p:nvSpPr>
            <p:spPr bwMode="auto">
              <a:xfrm>
                <a:off x="2253" y="2284"/>
                <a:ext cx="37" cy="38"/>
              </a:xfrm>
              <a:custGeom>
                <a:avLst/>
                <a:gdLst>
                  <a:gd name="T0" fmla="*/ 28 w 29"/>
                  <a:gd name="T1" fmla="*/ 8 h 30"/>
                  <a:gd name="T2" fmla="*/ 28 w 29"/>
                  <a:gd name="T3" fmla="*/ 12 h 30"/>
                  <a:gd name="T4" fmla="*/ 13 w 29"/>
                  <a:gd name="T5" fmla="*/ 28 h 30"/>
                  <a:gd name="T6" fmla="*/ 9 w 29"/>
                  <a:gd name="T7" fmla="*/ 29 h 30"/>
                  <a:gd name="T8" fmla="*/ 1 w 29"/>
                  <a:gd name="T9" fmla="*/ 21 h 30"/>
                  <a:gd name="T10" fmla="*/ 1 w 29"/>
                  <a:gd name="T11" fmla="*/ 17 h 30"/>
                  <a:gd name="T12" fmla="*/ 17 w 29"/>
                  <a:gd name="T13" fmla="*/ 1 h 30"/>
                  <a:gd name="T14" fmla="*/ 21 w 29"/>
                  <a:gd name="T15" fmla="*/ 1 h 30"/>
                  <a:gd name="T16" fmla="*/ 28 w 29"/>
                  <a:gd name="T17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0">
                    <a:moveTo>
                      <a:pt x="28" y="8"/>
                    </a:moveTo>
                    <a:cubicBezTo>
                      <a:pt x="29" y="9"/>
                      <a:pt x="29" y="11"/>
                      <a:pt x="28" y="12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2" y="30"/>
                      <a:pt x="10" y="30"/>
                      <a:pt x="9" y="29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20"/>
                      <a:pt x="0" y="19"/>
                      <a:pt x="1" y="17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0"/>
                      <a:pt x="19" y="0"/>
                      <a:pt x="21" y="1"/>
                    </a:cubicBezTo>
                    <a:lnTo>
                      <a:pt x="28" y="8"/>
                    </a:lnTo>
                    <a:close/>
                  </a:path>
                </a:pathLst>
              </a:custGeom>
              <a:solidFill>
                <a:srgbClr val="1D2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79" name="Freeform 223"/>
              <p:cNvSpPr>
                <a:spLocks/>
              </p:cNvSpPr>
              <p:nvPr/>
            </p:nvSpPr>
            <p:spPr bwMode="auto">
              <a:xfrm>
                <a:off x="1316" y="2388"/>
                <a:ext cx="135" cy="278"/>
              </a:xfrm>
              <a:custGeom>
                <a:avLst/>
                <a:gdLst>
                  <a:gd name="T0" fmla="*/ 12 w 107"/>
                  <a:gd name="T1" fmla="*/ 7 h 220"/>
                  <a:gd name="T2" fmla="*/ 72 w 107"/>
                  <a:gd name="T3" fmla="*/ 43 h 220"/>
                  <a:gd name="T4" fmla="*/ 100 w 107"/>
                  <a:gd name="T5" fmla="*/ 157 h 220"/>
                  <a:gd name="T6" fmla="*/ 65 w 107"/>
                  <a:gd name="T7" fmla="*/ 217 h 220"/>
                  <a:gd name="T8" fmla="*/ 52 w 107"/>
                  <a:gd name="T9" fmla="*/ 220 h 220"/>
                  <a:gd name="T10" fmla="*/ 0 w 107"/>
                  <a:gd name="T11" fmla="*/ 10 h 220"/>
                  <a:gd name="T12" fmla="*/ 12 w 107"/>
                  <a:gd name="T13" fmla="*/ 7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220">
                    <a:moveTo>
                      <a:pt x="12" y="7"/>
                    </a:moveTo>
                    <a:cubicBezTo>
                      <a:pt x="39" y="0"/>
                      <a:pt x="65" y="16"/>
                      <a:pt x="72" y="43"/>
                    </a:cubicBezTo>
                    <a:cubicBezTo>
                      <a:pt x="100" y="157"/>
                      <a:pt x="100" y="157"/>
                      <a:pt x="100" y="157"/>
                    </a:cubicBezTo>
                    <a:cubicBezTo>
                      <a:pt x="107" y="183"/>
                      <a:pt x="91" y="210"/>
                      <a:pt x="65" y="217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0" y="10"/>
                      <a:pt x="0" y="10"/>
                      <a:pt x="0" y="10"/>
                    </a:cubicBez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80" name="Freeform 224"/>
              <p:cNvSpPr>
                <a:spLocks/>
              </p:cNvSpPr>
              <p:nvPr/>
            </p:nvSpPr>
            <p:spPr bwMode="auto">
              <a:xfrm>
                <a:off x="1247" y="2400"/>
                <a:ext cx="135" cy="277"/>
              </a:xfrm>
              <a:custGeom>
                <a:avLst/>
                <a:gdLst>
                  <a:gd name="T0" fmla="*/ 42 w 107"/>
                  <a:gd name="T1" fmla="*/ 3 h 219"/>
                  <a:gd name="T2" fmla="*/ 55 w 107"/>
                  <a:gd name="T3" fmla="*/ 0 h 219"/>
                  <a:gd name="T4" fmla="*/ 107 w 107"/>
                  <a:gd name="T5" fmla="*/ 210 h 219"/>
                  <a:gd name="T6" fmla="*/ 94 w 107"/>
                  <a:gd name="T7" fmla="*/ 213 h 219"/>
                  <a:gd name="T8" fmla="*/ 35 w 107"/>
                  <a:gd name="T9" fmla="*/ 177 h 219"/>
                  <a:gd name="T10" fmla="*/ 6 w 107"/>
                  <a:gd name="T11" fmla="*/ 63 h 219"/>
                  <a:gd name="T12" fmla="*/ 42 w 107"/>
                  <a:gd name="T13" fmla="*/ 3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219">
                    <a:moveTo>
                      <a:pt x="42" y="3"/>
                    </a:moveTo>
                    <a:cubicBezTo>
                      <a:pt x="55" y="0"/>
                      <a:pt x="55" y="0"/>
                      <a:pt x="55" y="0"/>
                    </a:cubicBezTo>
                    <a:cubicBezTo>
                      <a:pt x="107" y="210"/>
                      <a:pt x="107" y="210"/>
                      <a:pt x="107" y="210"/>
                    </a:cubicBezTo>
                    <a:cubicBezTo>
                      <a:pt x="94" y="213"/>
                      <a:pt x="94" y="213"/>
                      <a:pt x="94" y="213"/>
                    </a:cubicBezTo>
                    <a:cubicBezTo>
                      <a:pt x="68" y="219"/>
                      <a:pt x="41" y="203"/>
                      <a:pt x="35" y="177"/>
                    </a:cubicBezTo>
                    <a:cubicBezTo>
                      <a:pt x="6" y="63"/>
                      <a:pt x="6" y="63"/>
                      <a:pt x="6" y="63"/>
                    </a:cubicBezTo>
                    <a:cubicBezTo>
                      <a:pt x="0" y="36"/>
                      <a:pt x="16" y="10"/>
                      <a:pt x="42" y="3"/>
                    </a:cubicBez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81" name="Freeform 225"/>
              <p:cNvSpPr>
                <a:spLocks/>
              </p:cNvSpPr>
              <p:nvPr/>
            </p:nvSpPr>
            <p:spPr bwMode="auto">
              <a:xfrm>
                <a:off x="1326" y="2442"/>
                <a:ext cx="32" cy="56"/>
              </a:xfrm>
              <a:custGeom>
                <a:avLst/>
                <a:gdLst>
                  <a:gd name="T0" fmla="*/ 20 w 25"/>
                  <a:gd name="T1" fmla="*/ 14 h 44"/>
                  <a:gd name="T2" fmla="*/ 23 w 25"/>
                  <a:gd name="T3" fmla="*/ 24 h 44"/>
                  <a:gd name="T4" fmla="*/ 11 w 25"/>
                  <a:gd name="T5" fmla="*/ 44 h 44"/>
                  <a:gd name="T6" fmla="*/ 0 w 25"/>
                  <a:gd name="T7" fmla="*/ 2 h 44"/>
                  <a:gd name="T8" fmla="*/ 20 w 25"/>
                  <a:gd name="T9" fmla="*/ 1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44">
                    <a:moveTo>
                      <a:pt x="20" y="14"/>
                    </a:moveTo>
                    <a:cubicBezTo>
                      <a:pt x="23" y="24"/>
                      <a:pt x="23" y="24"/>
                      <a:pt x="23" y="24"/>
                    </a:cubicBezTo>
                    <a:cubicBezTo>
                      <a:pt x="25" y="33"/>
                      <a:pt x="20" y="42"/>
                      <a:pt x="11" y="4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9" y="0"/>
                      <a:pt x="18" y="5"/>
                      <a:pt x="20" y="14"/>
                    </a:cubicBezTo>
                    <a:close/>
                  </a:path>
                </a:pathLst>
              </a:custGeom>
              <a:solidFill>
                <a:srgbClr val="1037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82" name="Freeform 226"/>
              <p:cNvSpPr>
                <a:spLocks/>
              </p:cNvSpPr>
              <p:nvPr/>
            </p:nvSpPr>
            <p:spPr bwMode="auto">
              <a:xfrm>
                <a:off x="1308" y="2445"/>
                <a:ext cx="32" cy="55"/>
              </a:xfrm>
              <a:custGeom>
                <a:avLst/>
                <a:gdLst>
                  <a:gd name="T0" fmla="*/ 14 w 25"/>
                  <a:gd name="T1" fmla="*/ 0 h 44"/>
                  <a:gd name="T2" fmla="*/ 14 w 25"/>
                  <a:gd name="T3" fmla="*/ 0 h 44"/>
                  <a:gd name="T4" fmla="*/ 25 w 25"/>
                  <a:gd name="T5" fmla="*/ 42 h 44"/>
                  <a:gd name="T6" fmla="*/ 5 w 25"/>
                  <a:gd name="T7" fmla="*/ 30 h 44"/>
                  <a:gd name="T8" fmla="*/ 2 w 25"/>
                  <a:gd name="T9" fmla="*/ 20 h 44"/>
                  <a:gd name="T10" fmla="*/ 14 w 25"/>
                  <a:gd name="T1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44"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16" y="44"/>
                      <a:pt x="7" y="39"/>
                      <a:pt x="5" y="3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11"/>
                      <a:pt x="6" y="2"/>
                      <a:pt x="14" y="0"/>
                    </a:cubicBezTo>
                    <a:close/>
                  </a:path>
                </a:pathLst>
              </a:custGeom>
              <a:solidFill>
                <a:srgbClr val="0E3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83" name="Freeform 227"/>
              <p:cNvSpPr>
                <a:spLocks/>
              </p:cNvSpPr>
              <p:nvPr/>
            </p:nvSpPr>
            <p:spPr bwMode="auto">
              <a:xfrm>
                <a:off x="277" y="2465"/>
                <a:ext cx="138" cy="110"/>
              </a:xfrm>
              <a:custGeom>
                <a:avLst/>
                <a:gdLst>
                  <a:gd name="T0" fmla="*/ 111 w 138"/>
                  <a:gd name="T1" fmla="*/ 110 h 110"/>
                  <a:gd name="T2" fmla="*/ 0 w 138"/>
                  <a:gd name="T3" fmla="*/ 43 h 110"/>
                  <a:gd name="T4" fmla="*/ 25 w 138"/>
                  <a:gd name="T5" fmla="*/ 0 h 110"/>
                  <a:gd name="T6" fmla="*/ 138 w 138"/>
                  <a:gd name="T7" fmla="*/ 67 h 110"/>
                  <a:gd name="T8" fmla="*/ 111 w 138"/>
                  <a:gd name="T9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11" y="110"/>
                    </a:moveTo>
                    <a:lnTo>
                      <a:pt x="0" y="43"/>
                    </a:lnTo>
                    <a:lnTo>
                      <a:pt x="25" y="0"/>
                    </a:lnTo>
                    <a:lnTo>
                      <a:pt x="138" y="67"/>
                    </a:lnTo>
                    <a:lnTo>
                      <a:pt x="111" y="110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84" name="Freeform 228"/>
              <p:cNvSpPr>
                <a:spLocks/>
              </p:cNvSpPr>
              <p:nvPr/>
            </p:nvSpPr>
            <p:spPr bwMode="auto">
              <a:xfrm>
                <a:off x="59" y="2502"/>
                <a:ext cx="572" cy="1065"/>
              </a:xfrm>
              <a:custGeom>
                <a:avLst/>
                <a:gdLst>
                  <a:gd name="T0" fmla="*/ 449 w 452"/>
                  <a:gd name="T1" fmla="*/ 518 h 843"/>
                  <a:gd name="T2" fmla="*/ 221 w 452"/>
                  <a:gd name="T3" fmla="*/ 512 h 843"/>
                  <a:gd name="T4" fmla="*/ 267 w 452"/>
                  <a:gd name="T5" fmla="*/ 57 h 843"/>
                  <a:gd name="T6" fmla="*/ 166 w 452"/>
                  <a:gd name="T7" fmla="*/ 0 h 843"/>
                  <a:gd name="T8" fmla="*/ 10 w 452"/>
                  <a:gd name="T9" fmla="*/ 398 h 843"/>
                  <a:gd name="T10" fmla="*/ 90 w 452"/>
                  <a:gd name="T11" fmla="*/ 699 h 843"/>
                  <a:gd name="T12" fmla="*/ 368 w 452"/>
                  <a:gd name="T13" fmla="*/ 822 h 843"/>
                  <a:gd name="T14" fmla="*/ 449 w 452"/>
                  <a:gd name="T15" fmla="*/ 518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2" h="843">
                    <a:moveTo>
                      <a:pt x="449" y="518"/>
                    </a:moveTo>
                    <a:cubicBezTo>
                      <a:pt x="449" y="518"/>
                      <a:pt x="306" y="550"/>
                      <a:pt x="221" y="512"/>
                    </a:cubicBezTo>
                    <a:cubicBezTo>
                      <a:pt x="137" y="474"/>
                      <a:pt x="162" y="222"/>
                      <a:pt x="267" y="57"/>
                    </a:cubicBezTo>
                    <a:cubicBezTo>
                      <a:pt x="209" y="22"/>
                      <a:pt x="166" y="0"/>
                      <a:pt x="166" y="0"/>
                    </a:cubicBezTo>
                    <a:cubicBezTo>
                      <a:pt x="166" y="0"/>
                      <a:pt x="0" y="266"/>
                      <a:pt x="10" y="398"/>
                    </a:cubicBezTo>
                    <a:cubicBezTo>
                      <a:pt x="21" y="531"/>
                      <a:pt x="90" y="699"/>
                      <a:pt x="90" y="699"/>
                    </a:cubicBezTo>
                    <a:cubicBezTo>
                      <a:pt x="90" y="699"/>
                      <a:pt x="285" y="800"/>
                      <a:pt x="368" y="822"/>
                    </a:cubicBezTo>
                    <a:cubicBezTo>
                      <a:pt x="452" y="843"/>
                      <a:pt x="449" y="518"/>
                      <a:pt x="449" y="518"/>
                    </a:cubicBezTo>
                    <a:close/>
                  </a:path>
                </a:pathLst>
              </a:custGeom>
              <a:solidFill>
                <a:srgbClr val="60AA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85" name="Freeform 229"/>
              <p:cNvSpPr>
                <a:spLocks/>
              </p:cNvSpPr>
              <p:nvPr/>
            </p:nvSpPr>
            <p:spPr bwMode="auto">
              <a:xfrm>
                <a:off x="59" y="2502"/>
                <a:ext cx="533" cy="1046"/>
              </a:xfrm>
              <a:custGeom>
                <a:avLst/>
                <a:gdLst>
                  <a:gd name="T0" fmla="*/ 154 w 421"/>
                  <a:gd name="T1" fmla="*/ 652 h 828"/>
                  <a:gd name="T2" fmla="*/ 74 w 421"/>
                  <a:gd name="T3" fmla="*/ 351 h 828"/>
                  <a:gd name="T4" fmla="*/ 194 w 421"/>
                  <a:gd name="T5" fmla="*/ 15 h 828"/>
                  <a:gd name="T6" fmla="*/ 166 w 421"/>
                  <a:gd name="T7" fmla="*/ 0 h 828"/>
                  <a:gd name="T8" fmla="*/ 10 w 421"/>
                  <a:gd name="T9" fmla="*/ 398 h 828"/>
                  <a:gd name="T10" fmla="*/ 90 w 421"/>
                  <a:gd name="T11" fmla="*/ 699 h 828"/>
                  <a:gd name="T12" fmla="*/ 368 w 421"/>
                  <a:gd name="T13" fmla="*/ 822 h 828"/>
                  <a:gd name="T14" fmla="*/ 421 w 421"/>
                  <a:gd name="T15" fmla="*/ 771 h 828"/>
                  <a:gd name="T16" fmla="*/ 154 w 421"/>
                  <a:gd name="T17" fmla="*/ 652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1" h="828">
                    <a:moveTo>
                      <a:pt x="154" y="652"/>
                    </a:moveTo>
                    <a:cubicBezTo>
                      <a:pt x="154" y="652"/>
                      <a:pt x="85" y="484"/>
                      <a:pt x="74" y="351"/>
                    </a:cubicBezTo>
                    <a:cubicBezTo>
                      <a:pt x="67" y="259"/>
                      <a:pt x="146" y="101"/>
                      <a:pt x="194" y="15"/>
                    </a:cubicBezTo>
                    <a:cubicBezTo>
                      <a:pt x="176" y="6"/>
                      <a:pt x="166" y="0"/>
                      <a:pt x="166" y="0"/>
                    </a:cubicBezTo>
                    <a:cubicBezTo>
                      <a:pt x="166" y="0"/>
                      <a:pt x="0" y="266"/>
                      <a:pt x="10" y="398"/>
                    </a:cubicBezTo>
                    <a:cubicBezTo>
                      <a:pt x="21" y="531"/>
                      <a:pt x="90" y="699"/>
                      <a:pt x="90" y="699"/>
                    </a:cubicBezTo>
                    <a:cubicBezTo>
                      <a:pt x="90" y="699"/>
                      <a:pt x="285" y="800"/>
                      <a:pt x="368" y="822"/>
                    </a:cubicBezTo>
                    <a:cubicBezTo>
                      <a:pt x="392" y="828"/>
                      <a:pt x="409" y="806"/>
                      <a:pt x="421" y="771"/>
                    </a:cubicBezTo>
                    <a:cubicBezTo>
                      <a:pt x="332" y="745"/>
                      <a:pt x="154" y="652"/>
                      <a:pt x="154" y="652"/>
                    </a:cubicBezTo>
                    <a:close/>
                  </a:path>
                </a:pathLst>
              </a:custGeom>
              <a:solidFill>
                <a:srgbClr val="4483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86" name="Freeform 230"/>
              <p:cNvSpPr>
                <a:spLocks/>
              </p:cNvSpPr>
              <p:nvPr/>
            </p:nvSpPr>
            <p:spPr bwMode="auto">
              <a:xfrm>
                <a:off x="1344" y="2802"/>
                <a:ext cx="131" cy="55"/>
              </a:xfrm>
              <a:custGeom>
                <a:avLst/>
                <a:gdLst>
                  <a:gd name="T0" fmla="*/ 0 w 131"/>
                  <a:gd name="T1" fmla="*/ 51 h 55"/>
                  <a:gd name="T2" fmla="*/ 130 w 131"/>
                  <a:gd name="T3" fmla="*/ 55 h 55"/>
                  <a:gd name="T4" fmla="*/ 131 w 131"/>
                  <a:gd name="T5" fmla="*/ 4 h 55"/>
                  <a:gd name="T6" fmla="*/ 1 w 131"/>
                  <a:gd name="T7" fmla="*/ 0 h 55"/>
                  <a:gd name="T8" fmla="*/ 0 w 131"/>
                  <a:gd name="T9" fmla="*/ 5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55">
                    <a:moveTo>
                      <a:pt x="0" y="51"/>
                    </a:moveTo>
                    <a:lnTo>
                      <a:pt x="130" y="55"/>
                    </a:lnTo>
                    <a:lnTo>
                      <a:pt x="131" y="4"/>
                    </a:lnTo>
                    <a:lnTo>
                      <a:pt x="1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87" name="Freeform 231"/>
              <p:cNvSpPr>
                <a:spLocks/>
              </p:cNvSpPr>
              <p:nvPr/>
            </p:nvSpPr>
            <p:spPr bwMode="auto">
              <a:xfrm>
                <a:off x="603" y="2843"/>
                <a:ext cx="882" cy="802"/>
              </a:xfrm>
              <a:custGeom>
                <a:avLst/>
                <a:gdLst>
                  <a:gd name="T0" fmla="*/ 179 w 698"/>
                  <a:gd name="T1" fmla="*/ 288 h 635"/>
                  <a:gd name="T2" fmla="*/ 373 w 698"/>
                  <a:gd name="T3" fmla="*/ 407 h 635"/>
                  <a:gd name="T4" fmla="*/ 582 w 698"/>
                  <a:gd name="T5" fmla="*/ 0 h 635"/>
                  <a:gd name="T6" fmla="*/ 698 w 698"/>
                  <a:gd name="T7" fmla="*/ 7 h 635"/>
                  <a:gd name="T8" fmla="*/ 612 w 698"/>
                  <a:gd name="T9" fmla="*/ 426 h 635"/>
                  <a:gd name="T10" fmla="*/ 382 w 698"/>
                  <a:gd name="T11" fmla="*/ 635 h 635"/>
                  <a:gd name="T12" fmla="*/ 82 w 698"/>
                  <a:gd name="T13" fmla="*/ 587 h 635"/>
                  <a:gd name="T14" fmla="*/ 179 w 698"/>
                  <a:gd name="T15" fmla="*/ 288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8" h="635">
                    <a:moveTo>
                      <a:pt x="179" y="288"/>
                    </a:moveTo>
                    <a:cubicBezTo>
                      <a:pt x="179" y="288"/>
                      <a:pt x="282" y="393"/>
                      <a:pt x="373" y="407"/>
                    </a:cubicBezTo>
                    <a:cubicBezTo>
                      <a:pt x="465" y="421"/>
                      <a:pt x="581" y="195"/>
                      <a:pt x="582" y="0"/>
                    </a:cubicBezTo>
                    <a:cubicBezTo>
                      <a:pt x="650" y="2"/>
                      <a:pt x="698" y="7"/>
                      <a:pt x="698" y="7"/>
                    </a:cubicBezTo>
                    <a:cubicBezTo>
                      <a:pt x="698" y="7"/>
                      <a:pt x="694" y="320"/>
                      <a:pt x="612" y="426"/>
                    </a:cubicBezTo>
                    <a:cubicBezTo>
                      <a:pt x="531" y="531"/>
                      <a:pt x="382" y="635"/>
                      <a:pt x="382" y="635"/>
                    </a:cubicBezTo>
                    <a:cubicBezTo>
                      <a:pt x="382" y="635"/>
                      <a:pt x="164" y="614"/>
                      <a:pt x="82" y="587"/>
                    </a:cubicBezTo>
                    <a:cubicBezTo>
                      <a:pt x="0" y="559"/>
                      <a:pt x="179" y="288"/>
                      <a:pt x="179" y="288"/>
                    </a:cubicBezTo>
                    <a:close/>
                  </a:path>
                </a:pathLst>
              </a:custGeom>
              <a:solidFill>
                <a:srgbClr val="60AA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88" name="Freeform 232"/>
              <p:cNvSpPr>
                <a:spLocks/>
              </p:cNvSpPr>
              <p:nvPr/>
            </p:nvSpPr>
            <p:spPr bwMode="auto">
              <a:xfrm>
                <a:off x="675" y="2848"/>
                <a:ext cx="810" cy="797"/>
              </a:xfrm>
              <a:custGeom>
                <a:avLst/>
                <a:gdLst>
                  <a:gd name="T0" fmla="*/ 297 w 641"/>
                  <a:gd name="T1" fmla="*/ 557 h 631"/>
                  <a:gd name="T2" fmla="*/ 527 w 641"/>
                  <a:gd name="T3" fmla="*/ 348 h 631"/>
                  <a:gd name="T4" fmla="*/ 610 w 641"/>
                  <a:gd name="T5" fmla="*/ 0 h 631"/>
                  <a:gd name="T6" fmla="*/ 641 w 641"/>
                  <a:gd name="T7" fmla="*/ 3 h 631"/>
                  <a:gd name="T8" fmla="*/ 555 w 641"/>
                  <a:gd name="T9" fmla="*/ 422 h 631"/>
                  <a:gd name="T10" fmla="*/ 325 w 641"/>
                  <a:gd name="T11" fmla="*/ 631 h 631"/>
                  <a:gd name="T12" fmla="*/ 25 w 641"/>
                  <a:gd name="T13" fmla="*/ 583 h 631"/>
                  <a:gd name="T14" fmla="*/ 8 w 641"/>
                  <a:gd name="T15" fmla="*/ 512 h 631"/>
                  <a:gd name="T16" fmla="*/ 297 w 641"/>
                  <a:gd name="T17" fmla="*/ 557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1" h="631">
                    <a:moveTo>
                      <a:pt x="297" y="557"/>
                    </a:moveTo>
                    <a:cubicBezTo>
                      <a:pt x="297" y="557"/>
                      <a:pt x="446" y="453"/>
                      <a:pt x="527" y="348"/>
                    </a:cubicBezTo>
                    <a:cubicBezTo>
                      <a:pt x="584" y="274"/>
                      <a:pt x="603" y="99"/>
                      <a:pt x="610" y="0"/>
                    </a:cubicBezTo>
                    <a:cubicBezTo>
                      <a:pt x="630" y="2"/>
                      <a:pt x="641" y="3"/>
                      <a:pt x="641" y="3"/>
                    </a:cubicBezTo>
                    <a:cubicBezTo>
                      <a:pt x="641" y="3"/>
                      <a:pt x="637" y="316"/>
                      <a:pt x="555" y="422"/>
                    </a:cubicBezTo>
                    <a:cubicBezTo>
                      <a:pt x="474" y="527"/>
                      <a:pt x="325" y="631"/>
                      <a:pt x="325" y="631"/>
                    </a:cubicBezTo>
                    <a:cubicBezTo>
                      <a:pt x="325" y="631"/>
                      <a:pt x="107" y="610"/>
                      <a:pt x="25" y="583"/>
                    </a:cubicBezTo>
                    <a:cubicBezTo>
                      <a:pt x="2" y="575"/>
                      <a:pt x="0" y="547"/>
                      <a:pt x="8" y="512"/>
                    </a:cubicBezTo>
                    <a:cubicBezTo>
                      <a:pt x="97" y="538"/>
                      <a:pt x="297" y="557"/>
                      <a:pt x="297" y="557"/>
                    </a:cubicBezTo>
                    <a:close/>
                  </a:path>
                </a:pathLst>
              </a:custGeom>
              <a:solidFill>
                <a:srgbClr val="4483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89" name="Freeform 233"/>
              <p:cNvSpPr>
                <a:spLocks/>
              </p:cNvSpPr>
              <p:nvPr/>
            </p:nvSpPr>
            <p:spPr bwMode="auto">
              <a:xfrm>
                <a:off x="1278" y="2440"/>
                <a:ext cx="235" cy="365"/>
              </a:xfrm>
              <a:custGeom>
                <a:avLst/>
                <a:gdLst>
                  <a:gd name="T0" fmla="*/ 129 w 186"/>
                  <a:gd name="T1" fmla="*/ 289 h 289"/>
                  <a:gd name="T2" fmla="*/ 175 w 186"/>
                  <a:gd name="T3" fmla="*/ 156 h 289"/>
                  <a:gd name="T4" fmla="*/ 156 w 186"/>
                  <a:gd name="T5" fmla="*/ 85 h 289"/>
                  <a:gd name="T6" fmla="*/ 118 w 186"/>
                  <a:gd name="T7" fmla="*/ 17 h 289"/>
                  <a:gd name="T8" fmla="*/ 115 w 186"/>
                  <a:gd name="T9" fmla="*/ 22 h 289"/>
                  <a:gd name="T10" fmla="*/ 100 w 186"/>
                  <a:gd name="T11" fmla="*/ 3 h 289"/>
                  <a:gd name="T12" fmla="*/ 92 w 186"/>
                  <a:gd name="T13" fmla="*/ 24 h 289"/>
                  <a:gd name="T14" fmla="*/ 70 w 186"/>
                  <a:gd name="T15" fmla="*/ 2 h 289"/>
                  <a:gd name="T16" fmla="*/ 62 w 186"/>
                  <a:gd name="T17" fmla="*/ 34 h 289"/>
                  <a:gd name="T18" fmla="*/ 39 w 186"/>
                  <a:gd name="T19" fmla="*/ 14 h 289"/>
                  <a:gd name="T20" fmla="*/ 31 w 186"/>
                  <a:gd name="T21" fmla="*/ 49 h 289"/>
                  <a:gd name="T22" fmla="*/ 53 w 186"/>
                  <a:gd name="T23" fmla="*/ 143 h 289"/>
                  <a:gd name="T24" fmla="*/ 25 w 186"/>
                  <a:gd name="T25" fmla="*/ 71 h 289"/>
                  <a:gd name="T26" fmla="*/ 10 w 186"/>
                  <a:gd name="T27" fmla="*/ 99 h 289"/>
                  <a:gd name="T28" fmla="*/ 24 w 186"/>
                  <a:gd name="T29" fmla="*/ 201 h 289"/>
                  <a:gd name="T30" fmla="*/ 63 w 186"/>
                  <a:gd name="T31" fmla="*/ 287 h 289"/>
                  <a:gd name="T32" fmla="*/ 129 w 186"/>
                  <a:gd name="T33" fmla="*/ 289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6" h="289">
                    <a:moveTo>
                      <a:pt x="129" y="289"/>
                    </a:moveTo>
                    <a:cubicBezTo>
                      <a:pt x="129" y="289"/>
                      <a:pt x="165" y="194"/>
                      <a:pt x="175" y="156"/>
                    </a:cubicBezTo>
                    <a:cubicBezTo>
                      <a:pt x="186" y="118"/>
                      <a:pt x="171" y="117"/>
                      <a:pt x="156" y="85"/>
                    </a:cubicBezTo>
                    <a:cubicBezTo>
                      <a:pt x="142" y="53"/>
                      <a:pt x="133" y="21"/>
                      <a:pt x="118" y="17"/>
                    </a:cubicBezTo>
                    <a:cubicBezTo>
                      <a:pt x="115" y="22"/>
                      <a:pt x="115" y="22"/>
                      <a:pt x="115" y="22"/>
                    </a:cubicBezTo>
                    <a:cubicBezTo>
                      <a:pt x="115" y="22"/>
                      <a:pt x="112" y="5"/>
                      <a:pt x="100" y="3"/>
                    </a:cubicBezTo>
                    <a:cubicBezTo>
                      <a:pt x="88" y="0"/>
                      <a:pt x="91" y="15"/>
                      <a:pt x="92" y="24"/>
                    </a:cubicBezTo>
                    <a:cubicBezTo>
                      <a:pt x="88" y="5"/>
                      <a:pt x="80" y="0"/>
                      <a:pt x="70" y="2"/>
                    </a:cubicBezTo>
                    <a:cubicBezTo>
                      <a:pt x="61" y="4"/>
                      <a:pt x="60" y="19"/>
                      <a:pt x="62" y="34"/>
                    </a:cubicBezTo>
                    <a:cubicBezTo>
                      <a:pt x="58" y="18"/>
                      <a:pt x="47" y="13"/>
                      <a:pt x="39" y="14"/>
                    </a:cubicBezTo>
                    <a:cubicBezTo>
                      <a:pt x="31" y="14"/>
                      <a:pt x="21" y="26"/>
                      <a:pt x="31" y="49"/>
                    </a:cubicBezTo>
                    <a:cubicBezTo>
                      <a:pt x="41" y="73"/>
                      <a:pt x="53" y="143"/>
                      <a:pt x="53" y="143"/>
                    </a:cubicBezTo>
                    <a:cubicBezTo>
                      <a:pt x="53" y="143"/>
                      <a:pt x="26" y="76"/>
                      <a:pt x="25" y="71"/>
                    </a:cubicBezTo>
                    <a:cubicBezTo>
                      <a:pt x="24" y="66"/>
                      <a:pt x="0" y="67"/>
                      <a:pt x="10" y="99"/>
                    </a:cubicBezTo>
                    <a:cubicBezTo>
                      <a:pt x="20" y="130"/>
                      <a:pt x="19" y="169"/>
                      <a:pt x="24" y="201"/>
                    </a:cubicBezTo>
                    <a:cubicBezTo>
                      <a:pt x="30" y="232"/>
                      <a:pt x="45" y="278"/>
                      <a:pt x="63" y="287"/>
                    </a:cubicBezTo>
                    <a:cubicBezTo>
                      <a:pt x="116" y="289"/>
                      <a:pt x="129" y="289"/>
                      <a:pt x="129" y="289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90" name="Freeform 234"/>
              <p:cNvSpPr>
                <a:spLocks/>
              </p:cNvSpPr>
              <p:nvPr/>
            </p:nvSpPr>
            <p:spPr bwMode="auto">
              <a:xfrm>
                <a:off x="320" y="2188"/>
                <a:ext cx="294" cy="335"/>
              </a:xfrm>
              <a:custGeom>
                <a:avLst/>
                <a:gdLst>
                  <a:gd name="T0" fmla="*/ 0 w 233"/>
                  <a:gd name="T1" fmla="*/ 229 h 265"/>
                  <a:gd name="T2" fmla="*/ 33 w 233"/>
                  <a:gd name="T3" fmla="*/ 92 h 265"/>
                  <a:gd name="T4" fmla="*/ 88 w 233"/>
                  <a:gd name="T5" fmla="*/ 43 h 265"/>
                  <a:gd name="T6" fmla="*/ 157 w 233"/>
                  <a:gd name="T7" fmla="*/ 7 h 265"/>
                  <a:gd name="T8" fmla="*/ 156 w 233"/>
                  <a:gd name="T9" fmla="*/ 12 h 265"/>
                  <a:gd name="T10" fmla="*/ 180 w 233"/>
                  <a:gd name="T11" fmla="*/ 4 h 265"/>
                  <a:gd name="T12" fmla="*/ 175 w 233"/>
                  <a:gd name="T13" fmla="*/ 26 h 265"/>
                  <a:gd name="T14" fmla="*/ 205 w 233"/>
                  <a:gd name="T15" fmla="*/ 19 h 265"/>
                  <a:gd name="T16" fmla="*/ 195 w 233"/>
                  <a:gd name="T17" fmla="*/ 51 h 265"/>
                  <a:gd name="T18" fmla="*/ 225 w 233"/>
                  <a:gd name="T19" fmla="*/ 47 h 265"/>
                  <a:gd name="T20" fmla="*/ 212 w 233"/>
                  <a:gd name="T21" fmla="*/ 81 h 265"/>
                  <a:gd name="T22" fmla="*/ 143 w 233"/>
                  <a:gd name="T23" fmla="*/ 147 h 265"/>
                  <a:gd name="T24" fmla="*/ 206 w 233"/>
                  <a:gd name="T25" fmla="*/ 102 h 265"/>
                  <a:gd name="T26" fmla="*/ 203 w 233"/>
                  <a:gd name="T27" fmla="*/ 134 h 265"/>
                  <a:gd name="T28" fmla="*/ 136 w 233"/>
                  <a:gd name="T29" fmla="*/ 212 h 265"/>
                  <a:gd name="T30" fmla="*/ 57 w 233"/>
                  <a:gd name="T31" fmla="*/ 263 h 265"/>
                  <a:gd name="T32" fmla="*/ 0 w 233"/>
                  <a:gd name="T33" fmla="*/ 229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3" h="265">
                    <a:moveTo>
                      <a:pt x="0" y="229"/>
                    </a:moveTo>
                    <a:cubicBezTo>
                      <a:pt x="0" y="229"/>
                      <a:pt x="21" y="130"/>
                      <a:pt x="33" y="92"/>
                    </a:cubicBezTo>
                    <a:cubicBezTo>
                      <a:pt x="45" y="54"/>
                      <a:pt x="58" y="62"/>
                      <a:pt x="88" y="43"/>
                    </a:cubicBezTo>
                    <a:cubicBezTo>
                      <a:pt x="118" y="23"/>
                      <a:pt x="143" y="2"/>
                      <a:pt x="157" y="7"/>
                    </a:cubicBezTo>
                    <a:cubicBezTo>
                      <a:pt x="156" y="12"/>
                      <a:pt x="156" y="12"/>
                      <a:pt x="156" y="12"/>
                    </a:cubicBezTo>
                    <a:cubicBezTo>
                      <a:pt x="156" y="12"/>
                      <a:pt x="169" y="0"/>
                      <a:pt x="180" y="4"/>
                    </a:cubicBezTo>
                    <a:cubicBezTo>
                      <a:pt x="191" y="9"/>
                      <a:pt x="181" y="20"/>
                      <a:pt x="175" y="26"/>
                    </a:cubicBezTo>
                    <a:cubicBezTo>
                      <a:pt x="189" y="13"/>
                      <a:pt x="198" y="12"/>
                      <a:pt x="205" y="19"/>
                    </a:cubicBezTo>
                    <a:cubicBezTo>
                      <a:pt x="212" y="26"/>
                      <a:pt x="205" y="40"/>
                      <a:pt x="195" y="51"/>
                    </a:cubicBezTo>
                    <a:cubicBezTo>
                      <a:pt x="207" y="40"/>
                      <a:pt x="219" y="42"/>
                      <a:pt x="225" y="47"/>
                    </a:cubicBezTo>
                    <a:cubicBezTo>
                      <a:pt x="232" y="52"/>
                      <a:pt x="233" y="66"/>
                      <a:pt x="212" y="81"/>
                    </a:cubicBezTo>
                    <a:cubicBezTo>
                      <a:pt x="191" y="95"/>
                      <a:pt x="143" y="147"/>
                      <a:pt x="143" y="147"/>
                    </a:cubicBezTo>
                    <a:cubicBezTo>
                      <a:pt x="143" y="147"/>
                      <a:pt x="202" y="106"/>
                      <a:pt x="206" y="102"/>
                    </a:cubicBezTo>
                    <a:cubicBezTo>
                      <a:pt x="209" y="99"/>
                      <a:pt x="229" y="113"/>
                      <a:pt x="203" y="134"/>
                    </a:cubicBezTo>
                    <a:cubicBezTo>
                      <a:pt x="178" y="155"/>
                      <a:pt x="157" y="188"/>
                      <a:pt x="136" y="212"/>
                    </a:cubicBezTo>
                    <a:cubicBezTo>
                      <a:pt x="114" y="235"/>
                      <a:pt x="76" y="265"/>
                      <a:pt x="57" y="263"/>
                    </a:cubicBezTo>
                    <a:cubicBezTo>
                      <a:pt x="11" y="236"/>
                      <a:pt x="0" y="229"/>
                      <a:pt x="0" y="229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91" name="Freeform 235"/>
              <p:cNvSpPr>
                <a:spLocks/>
              </p:cNvSpPr>
              <p:nvPr/>
            </p:nvSpPr>
            <p:spPr bwMode="auto">
              <a:xfrm>
                <a:off x="386" y="2991"/>
                <a:ext cx="625" cy="340"/>
              </a:xfrm>
              <a:custGeom>
                <a:avLst/>
                <a:gdLst>
                  <a:gd name="T0" fmla="*/ 455 w 495"/>
                  <a:gd name="T1" fmla="*/ 91 h 269"/>
                  <a:gd name="T2" fmla="*/ 398 w 495"/>
                  <a:gd name="T3" fmla="*/ 45 h 269"/>
                  <a:gd name="T4" fmla="*/ 125 w 495"/>
                  <a:gd name="T5" fmla="*/ 4 h 269"/>
                  <a:gd name="T6" fmla="*/ 62 w 495"/>
                  <a:gd name="T7" fmla="*/ 33 h 269"/>
                  <a:gd name="T8" fmla="*/ 8 w 495"/>
                  <a:gd name="T9" fmla="*/ 155 h 269"/>
                  <a:gd name="T10" fmla="*/ 38 w 495"/>
                  <a:gd name="T11" fmla="*/ 205 h 269"/>
                  <a:gd name="T12" fmla="*/ 181 w 495"/>
                  <a:gd name="T13" fmla="*/ 248 h 269"/>
                  <a:gd name="T14" fmla="*/ 275 w 495"/>
                  <a:gd name="T15" fmla="*/ 263 h 269"/>
                  <a:gd name="T16" fmla="*/ 452 w 495"/>
                  <a:gd name="T17" fmla="*/ 268 h 269"/>
                  <a:gd name="T18" fmla="*/ 490 w 495"/>
                  <a:gd name="T19" fmla="*/ 231 h 269"/>
                  <a:gd name="T20" fmla="*/ 455 w 495"/>
                  <a:gd name="T21" fmla="*/ 91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5" h="269">
                    <a:moveTo>
                      <a:pt x="455" y="91"/>
                    </a:moveTo>
                    <a:cubicBezTo>
                      <a:pt x="449" y="70"/>
                      <a:pt x="424" y="49"/>
                      <a:pt x="398" y="45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99" y="0"/>
                      <a:pt x="71" y="13"/>
                      <a:pt x="62" y="33"/>
                    </a:cubicBezTo>
                    <a:cubicBezTo>
                      <a:pt x="8" y="155"/>
                      <a:pt x="8" y="155"/>
                      <a:pt x="8" y="155"/>
                    </a:cubicBezTo>
                    <a:cubicBezTo>
                      <a:pt x="0" y="175"/>
                      <a:pt x="13" y="197"/>
                      <a:pt x="38" y="205"/>
                    </a:cubicBezTo>
                    <a:cubicBezTo>
                      <a:pt x="181" y="248"/>
                      <a:pt x="181" y="248"/>
                      <a:pt x="181" y="248"/>
                    </a:cubicBezTo>
                    <a:cubicBezTo>
                      <a:pt x="206" y="255"/>
                      <a:pt x="248" y="262"/>
                      <a:pt x="275" y="263"/>
                    </a:cubicBezTo>
                    <a:cubicBezTo>
                      <a:pt x="452" y="268"/>
                      <a:pt x="452" y="268"/>
                      <a:pt x="452" y="268"/>
                    </a:cubicBezTo>
                    <a:cubicBezTo>
                      <a:pt x="478" y="269"/>
                      <a:pt x="495" y="252"/>
                      <a:pt x="490" y="231"/>
                    </a:cubicBezTo>
                    <a:lnTo>
                      <a:pt x="455" y="91"/>
                    </a:lnTo>
                    <a:close/>
                  </a:path>
                </a:pathLst>
              </a:custGeom>
              <a:solidFill>
                <a:srgbClr val="60AA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92" name="Freeform 236"/>
              <p:cNvSpPr>
                <a:spLocks/>
              </p:cNvSpPr>
              <p:nvPr/>
            </p:nvSpPr>
            <p:spPr bwMode="auto">
              <a:xfrm>
                <a:off x="376" y="3078"/>
                <a:ext cx="567" cy="609"/>
              </a:xfrm>
              <a:custGeom>
                <a:avLst/>
                <a:gdLst>
                  <a:gd name="T0" fmla="*/ 430 w 449"/>
                  <a:gd name="T1" fmla="*/ 272 h 482"/>
                  <a:gd name="T2" fmla="*/ 259 w 449"/>
                  <a:gd name="T3" fmla="*/ 17 h 482"/>
                  <a:gd name="T4" fmla="*/ 19 w 449"/>
                  <a:gd name="T5" fmla="*/ 209 h 482"/>
                  <a:gd name="T6" fmla="*/ 190 w 449"/>
                  <a:gd name="T7" fmla="*/ 464 h 482"/>
                  <a:gd name="T8" fmla="*/ 430 w 449"/>
                  <a:gd name="T9" fmla="*/ 27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9" h="482">
                    <a:moveTo>
                      <a:pt x="430" y="272"/>
                    </a:moveTo>
                    <a:cubicBezTo>
                      <a:pt x="449" y="148"/>
                      <a:pt x="372" y="34"/>
                      <a:pt x="259" y="17"/>
                    </a:cubicBezTo>
                    <a:cubicBezTo>
                      <a:pt x="145" y="0"/>
                      <a:pt x="38" y="86"/>
                      <a:pt x="19" y="209"/>
                    </a:cubicBezTo>
                    <a:cubicBezTo>
                      <a:pt x="0" y="333"/>
                      <a:pt x="77" y="447"/>
                      <a:pt x="190" y="464"/>
                    </a:cubicBezTo>
                    <a:cubicBezTo>
                      <a:pt x="304" y="482"/>
                      <a:pt x="411" y="396"/>
                      <a:pt x="430" y="272"/>
                    </a:cubicBezTo>
                    <a:close/>
                  </a:path>
                </a:pathLst>
              </a:custGeom>
              <a:solidFill>
                <a:srgbClr val="4A4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93" name="Freeform 237"/>
              <p:cNvSpPr>
                <a:spLocks/>
              </p:cNvSpPr>
              <p:nvPr/>
            </p:nvSpPr>
            <p:spPr bwMode="auto">
              <a:xfrm>
                <a:off x="376" y="3078"/>
                <a:ext cx="437" cy="589"/>
              </a:xfrm>
              <a:custGeom>
                <a:avLst/>
                <a:gdLst>
                  <a:gd name="T0" fmla="*/ 122 w 346"/>
                  <a:gd name="T1" fmla="*/ 248 h 466"/>
                  <a:gd name="T2" fmla="*/ 346 w 346"/>
                  <a:gd name="T3" fmla="*/ 54 h 466"/>
                  <a:gd name="T4" fmla="*/ 259 w 346"/>
                  <a:gd name="T5" fmla="*/ 17 h 466"/>
                  <a:gd name="T6" fmla="*/ 19 w 346"/>
                  <a:gd name="T7" fmla="*/ 209 h 466"/>
                  <a:gd name="T8" fmla="*/ 190 w 346"/>
                  <a:gd name="T9" fmla="*/ 464 h 466"/>
                  <a:gd name="T10" fmla="*/ 206 w 346"/>
                  <a:gd name="T11" fmla="*/ 466 h 466"/>
                  <a:gd name="T12" fmla="*/ 122 w 346"/>
                  <a:gd name="T13" fmla="*/ 248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6" h="466">
                    <a:moveTo>
                      <a:pt x="122" y="248"/>
                    </a:moveTo>
                    <a:cubicBezTo>
                      <a:pt x="140" y="130"/>
                      <a:pt x="238" y="46"/>
                      <a:pt x="346" y="54"/>
                    </a:cubicBezTo>
                    <a:cubicBezTo>
                      <a:pt x="321" y="35"/>
                      <a:pt x="291" y="22"/>
                      <a:pt x="259" y="17"/>
                    </a:cubicBezTo>
                    <a:cubicBezTo>
                      <a:pt x="145" y="0"/>
                      <a:pt x="38" y="86"/>
                      <a:pt x="19" y="209"/>
                    </a:cubicBezTo>
                    <a:cubicBezTo>
                      <a:pt x="0" y="333"/>
                      <a:pt x="77" y="447"/>
                      <a:pt x="190" y="464"/>
                    </a:cubicBezTo>
                    <a:cubicBezTo>
                      <a:pt x="196" y="465"/>
                      <a:pt x="201" y="466"/>
                      <a:pt x="206" y="466"/>
                    </a:cubicBezTo>
                    <a:cubicBezTo>
                      <a:pt x="144" y="419"/>
                      <a:pt x="109" y="336"/>
                      <a:pt x="122" y="248"/>
                    </a:cubicBezTo>
                    <a:close/>
                  </a:path>
                </a:pathLst>
              </a:custGeom>
              <a:solidFill>
                <a:srgbClr val="333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94" name="Freeform 238"/>
              <p:cNvSpPr>
                <a:spLocks/>
              </p:cNvSpPr>
              <p:nvPr/>
            </p:nvSpPr>
            <p:spPr bwMode="auto">
              <a:xfrm>
                <a:off x="1578" y="81"/>
                <a:ext cx="451" cy="451"/>
              </a:xfrm>
              <a:custGeom>
                <a:avLst/>
                <a:gdLst>
                  <a:gd name="T0" fmla="*/ 114 w 357"/>
                  <a:gd name="T1" fmla="*/ 322 h 357"/>
                  <a:gd name="T2" fmla="*/ 36 w 357"/>
                  <a:gd name="T3" fmla="*/ 114 h 357"/>
                  <a:gd name="T4" fmla="*/ 243 w 357"/>
                  <a:gd name="T5" fmla="*/ 36 h 357"/>
                  <a:gd name="T6" fmla="*/ 321 w 357"/>
                  <a:gd name="T7" fmla="*/ 243 h 357"/>
                  <a:gd name="T8" fmla="*/ 114 w 357"/>
                  <a:gd name="T9" fmla="*/ 322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7" h="357">
                    <a:moveTo>
                      <a:pt x="114" y="322"/>
                    </a:moveTo>
                    <a:cubicBezTo>
                      <a:pt x="35" y="286"/>
                      <a:pt x="0" y="193"/>
                      <a:pt x="36" y="114"/>
                    </a:cubicBezTo>
                    <a:cubicBezTo>
                      <a:pt x="71" y="35"/>
                      <a:pt x="164" y="0"/>
                      <a:pt x="243" y="36"/>
                    </a:cubicBezTo>
                    <a:cubicBezTo>
                      <a:pt x="322" y="72"/>
                      <a:pt x="357" y="164"/>
                      <a:pt x="321" y="243"/>
                    </a:cubicBezTo>
                    <a:cubicBezTo>
                      <a:pt x="286" y="322"/>
                      <a:pt x="193" y="357"/>
                      <a:pt x="114" y="322"/>
                    </a:cubicBez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95" name="Freeform 239"/>
              <p:cNvSpPr>
                <a:spLocks/>
              </p:cNvSpPr>
              <p:nvPr/>
            </p:nvSpPr>
            <p:spPr bwMode="auto">
              <a:xfrm>
                <a:off x="1660" y="391"/>
                <a:ext cx="80" cy="84"/>
              </a:xfrm>
              <a:custGeom>
                <a:avLst/>
                <a:gdLst>
                  <a:gd name="T0" fmla="*/ 7 w 63"/>
                  <a:gd name="T1" fmla="*/ 63 h 67"/>
                  <a:gd name="T2" fmla="*/ 1 w 63"/>
                  <a:gd name="T3" fmla="*/ 52 h 67"/>
                  <a:gd name="T4" fmla="*/ 4 w 63"/>
                  <a:gd name="T5" fmla="*/ 39 h 67"/>
                  <a:gd name="T6" fmla="*/ 37 w 63"/>
                  <a:gd name="T7" fmla="*/ 0 h 67"/>
                  <a:gd name="T8" fmla="*/ 63 w 63"/>
                  <a:gd name="T9" fmla="*/ 22 h 67"/>
                  <a:gd name="T10" fmla="*/ 31 w 63"/>
                  <a:gd name="T11" fmla="*/ 61 h 67"/>
                  <a:gd name="T12" fmla="*/ 19 w 63"/>
                  <a:gd name="T13" fmla="*/ 67 h 67"/>
                  <a:gd name="T14" fmla="*/ 7 w 63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67">
                    <a:moveTo>
                      <a:pt x="7" y="63"/>
                    </a:moveTo>
                    <a:cubicBezTo>
                      <a:pt x="3" y="60"/>
                      <a:pt x="1" y="56"/>
                      <a:pt x="1" y="52"/>
                    </a:cubicBezTo>
                    <a:cubicBezTo>
                      <a:pt x="0" y="47"/>
                      <a:pt x="2" y="43"/>
                      <a:pt x="4" y="39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63" y="22"/>
                      <a:pt x="63" y="22"/>
                      <a:pt x="63" y="22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28" y="64"/>
                      <a:pt x="24" y="66"/>
                      <a:pt x="19" y="67"/>
                    </a:cubicBezTo>
                    <a:cubicBezTo>
                      <a:pt x="14" y="67"/>
                      <a:pt x="10" y="66"/>
                      <a:pt x="7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96" name="Freeform 240"/>
              <p:cNvSpPr>
                <a:spLocks/>
              </p:cNvSpPr>
              <p:nvPr/>
            </p:nvSpPr>
            <p:spPr bwMode="auto">
              <a:xfrm>
                <a:off x="1692" y="391"/>
                <a:ext cx="48" cy="45"/>
              </a:xfrm>
              <a:custGeom>
                <a:avLst/>
                <a:gdLst>
                  <a:gd name="T0" fmla="*/ 38 w 38"/>
                  <a:gd name="T1" fmla="*/ 22 h 36"/>
                  <a:gd name="T2" fmla="*/ 12 w 38"/>
                  <a:gd name="T3" fmla="*/ 0 h 36"/>
                  <a:gd name="T4" fmla="*/ 0 w 38"/>
                  <a:gd name="T5" fmla="*/ 15 h 36"/>
                  <a:gd name="T6" fmla="*/ 26 w 38"/>
                  <a:gd name="T7" fmla="*/ 36 h 36"/>
                  <a:gd name="T8" fmla="*/ 38 w 38"/>
                  <a:gd name="T9" fmla="*/ 2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6">
                    <a:moveTo>
                      <a:pt x="38" y="22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7" y="23"/>
                      <a:pt x="16" y="30"/>
                      <a:pt x="26" y="36"/>
                    </a:cubicBezTo>
                    <a:lnTo>
                      <a:pt x="38" y="22"/>
                    </a:lnTo>
                    <a:close/>
                  </a:path>
                </a:pathLst>
              </a:custGeom>
              <a:solidFill>
                <a:srgbClr val="E0DE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97" name="Freeform 241"/>
              <p:cNvSpPr>
                <a:spLocks/>
              </p:cNvSpPr>
              <p:nvPr/>
            </p:nvSpPr>
            <p:spPr bwMode="auto">
              <a:xfrm>
                <a:off x="1651" y="154"/>
                <a:ext cx="305" cy="305"/>
              </a:xfrm>
              <a:custGeom>
                <a:avLst/>
                <a:gdLst>
                  <a:gd name="T0" fmla="*/ 77 w 241"/>
                  <a:gd name="T1" fmla="*/ 217 h 241"/>
                  <a:gd name="T2" fmla="*/ 24 w 241"/>
                  <a:gd name="T3" fmla="*/ 77 h 241"/>
                  <a:gd name="T4" fmla="*/ 164 w 241"/>
                  <a:gd name="T5" fmla="*/ 24 h 241"/>
                  <a:gd name="T6" fmla="*/ 217 w 241"/>
                  <a:gd name="T7" fmla="*/ 164 h 241"/>
                  <a:gd name="T8" fmla="*/ 77 w 241"/>
                  <a:gd name="T9" fmla="*/ 217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1" h="241">
                    <a:moveTo>
                      <a:pt x="77" y="217"/>
                    </a:moveTo>
                    <a:cubicBezTo>
                      <a:pt x="24" y="193"/>
                      <a:pt x="0" y="131"/>
                      <a:pt x="24" y="77"/>
                    </a:cubicBezTo>
                    <a:cubicBezTo>
                      <a:pt x="48" y="24"/>
                      <a:pt x="111" y="0"/>
                      <a:pt x="164" y="24"/>
                    </a:cubicBezTo>
                    <a:cubicBezTo>
                      <a:pt x="217" y="48"/>
                      <a:pt x="241" y="111"/>
                      <a:pt x="217" y="164"/>
                    </a:cubicBezTo>
                    <a:cubicBezTo>
                      <a:pt x="193" y="218"/>
                      <a:pt x="130" y="241"/>
                      <a:pt x="77" y="2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98" name="Freeform 242"/>
              <p:cNvSpPr>
                <a:spLocks/>
              </p:cNvSpPr>
              <p:nvPr/>
            </p:nvSpPr>
            <p:spPr bwMode="auto">
              <a:xfrm>
                <a:off x="1675" y="178"/>
                <a:ext cx="257" cy="257"/>
              </a:xfrm>
              <a:custGeom>
                <a:avLst/>
                <a:gdLst>
                  <a:gd name="T0" fmla="*/ 65 w 203"/>
                  <a:gd name="T1" fmla="*/ 183 h 203"/>
                  <a:gd name="T2" fmla="*/ 20 w 203"/>
                  <a:gd name="T3" fmla="*/ 65 h 203"/>
                  <a:gd name="T4" fmla="*/ 138 w 203"/>
                  <a:gd name="T5" fmla="*/ 21 h 203"/>
                  <a:gd name="T6" fmla="*/ 183 w 203"/>
                  <a:gd name="T7" fmla="*/ 138 h 203"/>
                  <a:gd name="T8" fmla="*/ 65 w 203"/>
                  <a:gd name="T9" fmla="*/ 18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3" h="203">
                    <a:moveTo>
                      <a:pt x="65" y="183"/>
                    </a:moveTo>
                    <a:cubicBezTo>
                      <a:pt x="20" y="163"/>
                      <a:pt x="0" y="110"/>
                      <a:pt x="20" y="65"/>
                    </a:cubicBezTo>
                    <a:cubicBezTo>
                      <a:pt x="41" y="20"/>
                      <a:pt x="93" y="0"/>
                      <a:pt x="138" y="21"/>
                    </a:cubicBezTo>
                    <a:cubicBezTo>
                      <a:pt x="183" y="41"/>
                      <a:pt x="203" y="94"/>
                      <a:pt x="183" y="138"/>
                    </a:cubicBezTo>
                    <a:cubicBezTo>
                      <a:pt x="162" y="183"/>
                      <a:pt x="110" y="203"/>
                      <a:pt x="65" y="183"/>
                    </a:cubicBezTo>
                    <a:close/>
                  </a:path>
                </a:pathLst>
              </a:custGeom>
              <a:solidFill>
                <a:srgbClr val="8D42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99" name="Freeform 243"/>
              <p:cNvSpPr>
                <a:spLocks/>
              </p:cNvSpPr>
              <p:nvPr/>
            </p:nvSpPr>
            <p:spPr bwMode="auto">
              <a:xfrm>
                <a:off x="1743" y="188"/>
                <a:ext cx="189" cy="230"/>
              </a:xfrm>
              <a:custGeom>
                <a:avLst/>
                <a:gdLst>
                  <a:gd name="T0" fmla="*/ 51 w 149"/>
                  <a:gd name="T1" fmla="*/ 25 h 182"/>
                  <a:gd name="T2" fmla="*/ 95 w 149"/>
                  <a:gd name="T3" fmla="*/ 143 h 182"/>
                  <a:gd name="T4" fmla="*/ 62 w 149"/>
                  <a:gd name="T5" fmla="*/ 182 h 182"/>
                  <a:gd name="T6" fmla="*/ 129 w 149"/>
                  <a:gd name="T7" fmla="*/ 130 h 182"/>
                  <a:gd name="T8" fmla="*/ 84 w 149"/>
                  <a:gd name="T9" fmla="*/ 13 h 182"/>
                  <a:gd name="T10" fmla="*/ 0 w 149"/>
                  <a:gd name="T11" fmla="*/ 19 h 182"/>
                  <a:gd name="T12" fmla="*/ 51 w 149"/>
                  <a:gd name="T13" fmla="*/ 25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" h="182">
                    <a:moveTo>
                      <a:pt x="51" y="25"/>
                    </a:moveTo>
                    <a:cubicBezTo>
                      <a:pt x="95" y="46"/>
                      <a:pt x="115" y="98"/>
                      <a:pt x="95" y="143"/>
                    </a:cubicBezTo>
                    <a:cubicBezTo>
                      <a:pt x="88" y="160"/>
                      <a:pt x="76" y="173"/>
                      <a:pt x="62" y="182"/>
                    </a:cubicBezTo>
                    <a:cubicBezTo>
                      <a:pt x="90" y="177"/>
                      <a:pt x="116" y="159"/>
                      <a:pt x="129" y="130"/>
                    </a:cubicBezTo>
                    <a:cubicBezTo>
                      <a:pt x="149" y="86"/>
                      <a:pt x="129" y="33"/>
                      <a:pt x="84" y="13"/>
                    </a:cubicBezTo>
                    <a:cubicBezTo>
                      <a:pt x="56" y="0"/>
                      <a:pt x="24" y="3"/>
                      <a:pt x="0" y="19"/>
                    </a:cubicBezTo>
                    <a:cubicBezTo>
                      <a:pt x="17" y="16"/>
                      <a:pt x="34" y="18"/>
                      <a:pt x="51" y="25"/>
                    </a:cubicBezTo>
                    <a:close/>
                  </a:path>
                </a:pathLst>
              </a:custGeom>
              <a:solidFill>
                <a:srgbClr val="5128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0" name="Freeform 244"/>
              <p:cNvSpPr>
                <a:spLocks/>
              </p:cNvSpPr>
              <p:nvPr/>
            </p:nvSpPr>
            <p:spPr bwMode="auto">
              <a:xfrm>
                <a:off x="42" y="1163"/>
                <a:ext cx="451" cy="451"/>
              </a:xfrm>
              <a:custGeom>
                <a:avLst/>
                <a:gdLst>
                  <a:gd name="T0" fmla="*/ 114 w 357"/>
                  <a:gd name="T1" fmla="*/ 322 h 357"/>
                  <a:gd name="T2" fmla="*/ 36 w 357"/>
                  <a:gd name="T3" fmla="*/ 114 h 357"/>
                  <a:gd name="T4" fmla="*/ 243 w 357"/>
                  <a:gd name="T5" fmla="*/ 36 h 357"/>
                  <a:gd name="T6" fmla="*/ 322 w 357"/>
                  <a:gd name="T7" fmla="*/ 243 h 357"/>
                  <a:gd name="T8" fmla="*/ 114 w 357"/>
                  <a:gd name="T9" fmla="*/ 322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7" h="357">
                    <a:moveTo>
                      <a:pt x="114" y="322"/>
                    </a:moveTo>
                    <a:cubicBezTo>
                      <a:pt x="35" y="286"/>
                      <a:pt x="0" y="193"/>
                      <a:pt x="36" y="114"/>
                    </a:cubicBezTo>
                    <a:cubicBezTo>
                      <a:pt x="72" y="35"/>
                      <a:pt x="165" y="0"/>
                      <a:pt x="243" y="36"/>
                    </a:cubicBezTo>
                    <a:cubicBezTo>
                      <a:pt x="322" y="72"/>
                      <a:pt x="357" y="165"/>
                      <a:pt x="322" y="243"/>
                    </a:cubicBezTo>
                    <a:cubicBezTo>
                      <a:pt x="286" y="322"/>
                      <a:pt x="193" y="357"/>
                      <a:pt x="114" y="322"/>
                    </a:cubicBez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1" name="Freeform 245"/>
              <p:cNvSpPr>
                <a:spLocks/>
              </p:cNvSpPr>
              <p:nvPr/>
            </p:nvSpPr>
            <p:spPr bwMode="auto">
              <a:xfrm>
                <a:off x="125" y="1473"/>
                <a:ext cx="79" cy="84"/>
              </a:xfrm>
              <a:custGeom>
                <a:avLst/>
                <a:gdLst>
                  <a:gd name="T0" fmla="*/ 6 w 62"/>
                  <a:gd name="T1" fmla="*/ 63 h 67"/>
                  <a:gd name="T2" fmla="*/ 0 w 62"/>
                  <a:gd name="T3" fmla="*/ 52 h 67"/>
                  <a:gd name="T4" fmla="*/ 4 w 62"/>
                  <a:gd name="T5" fmla="*/ 39 h 67"/>
                  <a:gd name="T6" fmla="*/ 36 w 62"/>
                  <a:gd name="T7" fmla="*/ 0 h 67"/>
                  <a:gd name="T8" fmla="*/ 62 w 62"/>
                  <a:gd name="T9" fmla="*/ 22 h 67"/>
                  <a:gd name="T10" fmla="*/ 30 w 62"/>
                  <a:gd name="T11" fmla="*/ 61 h 67"/>
                  <a:gd name="T12" fmla="*/ 18 w 62"/>
                  <a:gd name="T13" fmla="*/ 67 h 67"/>
                  <a:gd name="T14" fmla="*/ 6 w 62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" h="67">
                    <a:moveTo>
                      <a:pt x="6" y="63"/>
                    </a:moveTo>
                    <a:cubicBezTo>
                      <a:pt x="3" y="60"/>
                      <a:pt x="0" y="56"/>
                      <a:pt x="0" y="52"/>
                    </a:cubicBezTo>
                    <a:cubicBezTo>
                      <a:pt x="0" y="47"/>
                      <a:pt x="1" y="43"/>
                      <a:pt x="4" y="39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27" y="64"/>
                      <a:pt x="23" y="67"/>
                      <a:pt x="18" y="67"/>
                    </a:cubicBezTo>
                    <a:cubicBezTo>
                      <a:pt x="14" y="67"/>
                      <a:pt x="9" y="66"/>
                      <a:pt x="6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2" name="Freeform 246"/>
              <p:cNvSpPr>
                <a:spLocks/>
              </p:cNvSpPr>
              <p:nvPr/>
            </p:nvSpPr>
            <p:spPr bwMode="auto">
              <a:xfrm>
                <a:off x="156" y="1473"/>
                <a:ext cx="48" cy="45"/>
              </a:xfrm>
              <a:custGeom>
                <a:avLst/>
                <a:gdLst>
                  <a:gd name="T0" fmla="*/ 38 w 38"/>
                  <a:gd name="T1" fmla="*/ 22 h 36"/>
                  <a:gd name="T2" fmla="*/ 12 w 38"/>
                  <a:gd name="T3" fmla="*/ 0 h 36"/>
                  <a:gd name="T4" fmla="*/ 0 w 38"/>
                  <a:gd name="T5" fmla="*/ 15 h 36"/>
                  <a:gd name="T6" fmla="*/ 26 w 38"/>
                  <a:gd name="T7" fmla="*/ 36 h 36"/>
                  <a:gd name="T8" fmla="*/ 38 w 38"/>
                  <a:gd name="T9" fmla="*/ 2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6">
                    <a:moveTo>
                      <a:pt x="38" y="22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8" y="23"/>
                      <a:pt x="16" y="30"/>
                      <a:pt x="26" y="36"/>
                    </a:cubicBezTo>
                    <a:lnTo>
                      <a:pt x="38" y="22"/>
                    </a:lnTo>
                    <a:close/>
                  </a:path>
                </a:pathLst>
              </a:custGeom>
              <a:solidFill>
                <a:srgbClr val="E0DE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3" name="Freeform 247"/>
              <p:cNvSpPr>
                <a:spLocks/>
              </p:cNvSpPr>
              <p:nvPr/>
            </p:nvSpPr>
            <p:spPr bwMode="auto">
              <a:xfrm>
                <a:off x="115" y="1236"/>
                <a:ext cx="306" cy="306"/>
              </a:xfrm>
              <a:custGeom>
                <a:avLst/>
                <a:gdLst>
                  <a:gd name="T0" fmla="*/ 77 w 242"/>
                  <a:gd name="T1" fmla="*/ 217 h 242"/>
                  <a:gd name="T2" fmla="*/ 24 w 242"/>
                  <a:gd name="T3" fmla="*/ 77 h 242"/>
                  <a:gd name="T4" fmla="*/ 165 w 242"/>
                  <a:gd name="T5" fmla="*/ 24 h 242"/>
                  <a:gd name="T6" fmla="*/ 217 w 242"/>
                  <a:gd name="T7" fmla="*/ 165 h 242"/>
                  <a:gd name="T8" fmla="*/ 77 w 242"/>
                  <a:gd name="T9" fmla="*/ 21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2" h="242">
                    <a:moveTo>
                      <a:pt x="77" y="217"/>
                    </a:moveTo>
                    <a:cubicBezTo>
                      <a:pt x="24" y="193"/>
                      <a:pt x="0" y="131"/>
                      <a:pt x="24" y="77"/>
                    </a:cubicBezTo>
                    <a:cubicBezTo>
                      <a:pt x="48" y="24"/>
                      <a:pt x="111" y="0"/>
                      <a:pt x="165" y="24"/>
                    </a:cubicBezTo>
                    <a:cubicBezTo>
                      <a:pt x="218" y="48"/>
                      <a:pt x="242" y="111"/>
                      <a:pt x="217" y="165"/>
                    </a:cubicBezTo>
                    <a:cubicBezTo>
                      <a:pt x="193" y="218"/>
                      <a:pt x="131" y="242"/>
                      <a:pt x="77" y="2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" name="Freeform 248"/>
              <p:cNvSpPr>
                <a:spLocks/>
              </p:cNvSpPr>
              <p:nvPr/>
            </p:nvSpPr>
            <p:spPr bwMode="auto">
              <a:xfrm>
                <a:off x="140" y="1262"/>
                <a:ext cx="256" cy="255"/>
              </a:xfrm>
              <a:custGeom>
                <a:avLst/>
                <a:gdLst>
                  <a:gd name="T0" fmla="*/ 64 w 202"/>
                  <a:gd name="T1" fmla="*/ 182 h 202"/>
                  <a:gd name="T2" fmla="*/ 20 w 202"/>
                  <a:gd name="T3" fmla="*/ 64 h 202"/>
                  <a:gd name="T4" fmla="*/ 138 w 202"/>
                  <a:gd name="T5" fmla="*/ 20 h 202"/>
                  <a:gd name="T6" fmla="*/ 182 w 202"/>
                  <a:gd name="T7" fmla="*/ 138 h 202"/>
                  <a:gd name="T8" fmla="*/ 64 w 202"/>
                  <a:gd name="T9" fmla="*/ 18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2" h="202">
                    <a:moveTo>
                      <a:pt x="64" y="182"/>
                    </a:moveTo>
                    <a:cubicBezTo>
                      <a:pt x="19" y="162"/>
                      <a:pt x="0" y="109"/>
                      <a:pt x="20" y="64"/>
                    </a:cubicBezTo>
                    <a:cubicBezTo>
                      <a:pt x="40" y="19"/>
                      <a:pt x="93" y="0"/>
                      <a:pt x="138" y="20"/>
                    </a:cubicBezTo>
                    <a:cubicBezTo>
                      <a:pt x="182" y="40"/>
                      <a:pt x="202" y="93"/>
                      <a:pt x="182" y="138"/>
                    </a:cubicBezTo>
                    <a:cubicBezTo>
                      <a:pt x="162" y="182"/>
                      <a:pt x="109" y="202"/>
                      <a:pt x="64" y="182"/>
                    </a:cubicBezTo>
                    <a:close/>
                  </a:path>
                </a:pathLst>
              </a:custGeom>
              <a:solidFill>
                <a:srgbClr val="8D42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5" name="Freeform 249"/>
              <p:cNvSpPr>
                <a:spLocks/>
              </p:cNvSpPr>
              <p:nvPr/>
            </p:nvSpPr>
            <p:spPr bwMode="auto">
              <a:xfrm>
                <a:off x="207" y="1270"/>
                <a:ext cx="189" cy="230"/>
              </a:xfrm>
              <a:custGeom>
                <a:avLst/>
                <a:gdLst>
                  <a:gd name="T0" fmla="*/ 51 w 149"/>
                  <a:gd name="T1" fmla="*/ 26 h 182"/>
                  <a:gd name="T2" fmla="*/ 95 w 149"/>
                  <a:gd name="T3" fmla="*/ 143 h 182"/>
                  <a:gd name="T4" fmla="*/ 62 w 149"/>
                  <a:gd name="T5" fmla="*/ 182 h 182"/>
                  <a:gd name="T6" fmla="*/ 129 w 149"/>
                  <a:gd name="T7" fmla="*/ 131 h 182"/>
                  <a:gd name="T8" fmla="*/ 85 w 149"/>
                  <a:gd name="T9" fmla="*/ 13 h 182"/>
                  <a:gd name="T10" fmla="*/ 0 w 149"/>
                  <a:gd name="T11" fmla="*/ 19 h 182"/>
                  <a:gd name="T12" fmla="*/ 51 w 149"/>
                  <a:gd name="T13" fmla="*/ 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" h="182">
                    <a:moveTo>
                      <a:pt x="51" y="26"/>
                    </a:moveTo>
                    <a:cubicBezTo>
                      <a:pt x="96" y="46"/>
                      <a:pt x="116" y="98"/>
                      <a:pt x="95" y="143"/>
                    </a:cubicBezTo>
                    <a:cubicBezTo>
                      <a:pt x="88" y="160"/>
                      <a:pt x="76" y="173"/>
                      <a:pt x="62" y="182"/>
                    </a:cubicBezTo>
                    <a:cubicBezTo>
                      <a:pt x="90" y="177"/>
                      <a:pt x="116" y="159"/>
                      <a:pt x="129" y="131"/>
                    </a:cubicBezTo>
                    <a:cubicBezTo>
                      <a:pt x="149" y="86"/>
                      <a:pt x="129" y="33"/>
                      <a:pt x="85" y="13"/>
                    </a:cubicBezTo>
                    <a:cubicBezTo>
                      <a:pt x="56" y="0"/>
                      <a:pt x="25" y="3"/>
                      <a:pt x="0" y="19"/>
                    </a:cubicBezTo>
                    <a:cubicBezTo>
                      <a:pt x="17" y="16"/>
                      <a:pt x="34" y="18"/>
                      <a:pt x="51" y="26"/>
                    </a:cubicBezTo>
                    <a:close/>
                  </a:path>
                </a:pathLst>
              </a:custGeom>
              <a:solidFill>
                <a:srgbClr val="5128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6" name="Freeform 250"/>
              <p:cNvSpPr>
                <a:spLocks/>
              </p:cNvSpPr>
              <p:nvPr/>
            </p:nvSpPr>
            <p:spPr bwMode="auto">
              <a:xfrm>
                <a:off x="2003" y="362"/>
                <a:ext cx="498" cy="345"/>
              </a:xfrm>
              <a:custGeom>
                <a:avLst/>
                <a:gdLst>
                  <a:gd name="T0" fmla="*/ 0 w 498"/>
                  <a:gd name="T1" fmla="*/ 0 h 345"/>
                  <a:gd name="T2" fmla="*/ 498 w 498"/>
                  <a:gd name="T3" fmla="*/ 0 h 345"/>
                  <a:gd name="T4" fmla="*/ 498 w 498"/>
                  <a:gd name="T5" fmla="*/ 345 h 345"/>
                  <a:gd name="T6" fmla="*/ 0 w 498"/>
                  <a:gd name="T7" fmla="*/ 343 h 345"/>
                  <a:gd name="T8" fmla="*/ 0 w 498"/>
                  <a:gd name="T9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8" h="345">
                    <a:moveTo>
                      <a:pt x="0" y="0"/>
                    </a:moveTo>
                    <a:lnTo>
                      <a:pt x="498" y="0"/>
                    </a:lnTo>
                    <a:lnTo>
                      <a:pt x="498" y="345"/>
                    </a:lnTo>
                    <a:lnTo>
                      <a:pt x="0" y="3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7" name="Freeform 251"/>
              <p:cNvSpPr>
                <a:spLocks/>
              </p:cNvSpPr>
              <p:nvPr/>
            </p:nvSpPr>
            <p:spPr bwMode="auto">
              <a:xfrm>
                <a:off x="2003" y="362"/>
                <a:ext cx="498" cy="345"/>
              </a:xfrm>
              <a:custGeom>
                <a:avLst/>
                <a:gdLst>
                  <a:gd name="T0" fmla="*/ 0 w 498"/>
                  <a:gd name="T1" fmla="*/ 0 h 345"/>
                  <a:gd name="T2" fmla="*/ 498 w 498"/>
                  <a:gd name="T3" fmla="*/ 0 h 345"/>
                  <a:gd name="T4" fmla="*/ 498 w 498"/>
                  <a:gd name="T5" fmla="*/ 345 h 345"/>
                  <a:gd name="T6" fmla="*/ 0 w 498"/>
                  <a:gd name="T7" fmla="*/ 343 h 345"/>
                  <a:gd name="T8" fmla="*/ 0 w 498"/>
                  <a:gd name="T9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8" h="345">
                    <a:moveTo>
                      <a:pt x="0" y="0"/>
                    </a:moveTo>
                    <a:lnTo>
                      <a:pt x="498" y="0"/>
                    </a:lnTo>
                    <a:lnTo>
                      <a:pt x="498" y="345"/>
                    </a:lnTo>
                    <a:lnTo>
                      <a:pt x="0" y="3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8" name="Rectangle 252"/>
              <p:cNvSpPr>
                <a:spLocks noChangeArrowheads="1"/>
              </p:cNvSpPr>
              <p:nvPr/>
            </p:nvSpPr>
            <p:spPr bwMode="auto">
              <a:xfrm>
                <a:off x="2034" y="637"/>
                <a:ext cx="43" cy="42"/>
              </a:xfrm>
              <a:prstGeom prst="rect">
                <a:avLst/>
              </a:prstGeom>
              <a:solidFill>
                <a:srgbClr val="DBA4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9" name="Rectangle 253"/>
              <p:cNvSpPr>
                <a:spLocks noChangeArrowheads="1"/>
              </p:cNvSpPr>
              <p:nvPr/>
            </p:nvSpPr>
            <p:spPr bwMode="auto">
              <a:xfrm>
                <a:off x="2097" y="637"/>
                <a:ext cx="43" cy="42"/>
              </a:xfrm>
              <a:prstGeom prst="rect">
                <a:avLst/>
              </a:prstGeom>
              <a:solidFill>
                <a:srgbClr val="CA6B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10" name="Rectangle 254"/>
              <p:cNvSpPr>
                <a:spLocks noChangeArrowheads="1"/>
              </p:cNvSpPr>
              <p:nvPr/>
            </p:nvSpPr>
            <p:spPr bwMode="auto">
              <a:xfrm>
                <a:off x="2161" y="637"/>
                <a:ext cx="43" cy="42"/>
              </a:xfrm>
              <a:prstGeom prst="rect">
                <a:avLst/>
              </a:prstGeom>
              <a:solidFill>
                <a:srgbClr val="DD5E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11" name="Rectangle 255"/>
              <p:cNvSpPr>
                <a:spLocks noChangeArrowheads="1"/>
              </p:cNvSpPr>
              <p:nvPr/>
            </p:nvSpPr>
            <p:spPr bwMode="auto">
              <a:xfrm>
                <a:off x="2224" y="637"/>
                <a:ext cx="43" cy="42"/>
              </a:xfrm>
              <a:prstGeom prst="rect">
                <a:avLst/>
              </a:prstGeom>
              <a:solidFill>
                <a:srgbClr val="E6C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12" name="Rectangle 256"/>
              <p:cNvSpPr>
                <a:spLocks noChangeArrowheads="1"/>
              </p:cNvSpPr>
              <p:nvPr/>
            </p:nvSpPr>
            <p:spPr bwMode="auto">
              <a:xfrm>
                <a:off x="2287" y="637"/>
                <a:ext cx="43" cy="42"/>
              </a:xfrm>
              <a:prstGeom prst="rect">
                <a:avLst/>
              </a:prstGeom>
              <a:solidFill>
                <a:srgbClr val="F9B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13" name="Freeform 257"/>
              <p:cNvSpPr>
                <a:spLocks/>
              </p:cNvSpPr>
              <p:nvPr/>
            </p:nvSpPr>
            <p:spPr bwMode="auto">
              <a:xfrm>
                <a:off x="2350" y="637"/>
                <a:ext cx="43" cy="43"/>
              </a:xfrm>
              <a:custGeom>
                <a:avLst/>
                <a:gdLst>
                  <a:gd name="T0" fmla="*/ 43 w 43"/>
                  <a:gd name="T1" fmla="*/ 0 h 43"/>
                  <a:gd name="T2" fmla="*/ 43 w 43"/>
                  <a:gd name="T3" fmla="*/ 43 h 43"/>
                  <a:gd name="T4" fmla="*/ 0 w 43"/>
                  <a:gd name="T5" fmla="*/ 42 h 43"/>
                  <a:gd name="T6" fmla="*/ 0 w 43"/>
                  <a:gd name="T7" fmla="*/ 0 h 43"/>
                  <a:gd name="T8" fmla="*/ 43 w 4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43" y="0"/>
                    </a:moveTo>
                    <a:lnTo>
                      <a:pt x="43" y="43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A6B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14" name="Rectangle 258"/>
              <p:cNvSpPr>
                <a:spLocks noChangeArrowheads="1"/>
              </p:cNvSpPr>
              <p:nvPr/>
            </p:nvSpPr>
            <p:spPr bwMode="auto">
              <a:xfrm>
                <a:off x="2413" y="637"/>
                <a:ext cx="43" cy="43"/>
              </a:xfrm>
              <a:prstGeom prst="rect">
                <a:avLst/>
              </a:prstGeom>
              <a:solidFill>
                <a:srgbClr val="630E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15" name="Freeform 259"/>
              <p:cNvSpPr>
                <a:spLocks/>
              </p:cNvSpPr>
              <p:nvPr/>
            </p:nvSpPr>
            <p:spPr bwMode="auto">
              <a:xfrm>
                <a:off x="2034" y="575"/>
                <a:ext cx="43" cy="42"/>
              </a:xfrm>
              <a:custGeom>
                <a:avLst/>
                <a:gdLst>
                  <a:gd name="T0" fmla="*/ 43 w 43"/>
                  <a:gd name="T1" fmla="*/ 0 h 42"/>
                  <a:gd name="T2" fmla="*/ 43 w 43"/>
                  <a:gd name="T3" fmla="*/ 42 h 42"/>
                  <a:gd name="T4" fmla="*/ 0 w 43"/>
                  <a:gd name="T5" fmla="*/ 42 h 42"/>
                  <a:gd name="T6" fmla="*/ 1 w 43"/>
                  <a:gd name="T7" fmla="*/ 0 h 42"/>
                  <a:gd name="T8" fmla="*/ 43 w 43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2">
                    <a:moveTo>
                      <a:pt x="43" y="0"/>
                    </a:moveTo>
                    <a:lnTo>
                      <a:pt x="43" y="42"/>
                    </a:lnTo>
                    <a:lnTo>
                      <a:pt x="0" y="42"/>
                    </a:lnTo>
                    <a:lnTo>
                      <a:pt x="1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A13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16" name="Freeform 260"/>
              <p:cNvSpPr>
                <a:spLocks/>
              </p:cNvSpPr>
              <p:nvPr/>
            </p:nvSpPr>
            <p:spPr bwMode="auto">
              <a:xfrm>
                <a:off x="2097" y="575"/>
                <a:ext cx="43" cy="42"/>
              </a:xfrm>
              <a:custGeom>
                <a:avLst/>
                <a:gdLst>
                  <a:gd name="T0" fmla="*/ 43 w 43"/>
                  <a:gd name="T1" fmla="*/ 0 h 42"/>
                  <a:gd name="T2" fmla="*/ 43 w 43"/>
                  <a:gd name="T3" fmla="*/ 42 h 42"/>
                  <a:gd name="T4" fmla="*/ 0 w 43"/>
                  <a:gd name="T5" fmla="*/ 42 h 42"/>
                  <a:gd name="T6" fmla="*/ 2 w 43"/>
                  <a:gd name="T7" fmla="*/ 0 h 42"/>
                  <a:gd name="T8" fmla="*/ 43 w 43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2">
                    <a:moveTo>
                      <a:pt x="43" y="0"/>
                    </a:moveTo>
                    <a:lnTo>
                      <a:pt x="43" y="42"/>
                    </a:lnTo>
                    <a:lnTo>
                      <a:pt x="0" y="42"/>
                    </a:lnTo>
                    <a:lnTo>
                      <a:pt x="2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A640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17" name="Freeform 261"/>
              <p:cNvSpPr>
                <a:spLocks/>
              </p:cNvSpPr>
              <p:nvPr/>
            </p:nvSpPr>
            <p:spPr bwMode="auto">
              <a:xfrm>
                <a:off x="2161" y="575"/>
                <a:ext cx="43" cy="42"/>
              </a:xfrm>
              <a:custGeom>
                <a:avLst/>
                <a:gdLst>
                  <a:gd name="T0" fmla="*/ 43 w 43"/>
                  <a:gd name="T1" fmla="*/ 0 h 42"/>
                  <a:gd name="T2" fmla="*/ 43 w 43"/>
                  <a:gd name="T3" fmla="*/ 42 h 42"/>
                  <a:gd name="T4" fmla="*/ 0 w 43"/>
                  <a:gd name="T5" fmla="*/ 42 h 42"/>
                  <a:gd name="T6" fmla="*/ 1 w 43"/>
                  <a:gd name="T7" fmla="*/ 0 h 42"/>
                  <a:gd name="T8" fmla="*/ 43 w 43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2">
                    <a:moveTo>
                      <a:pt x="43" y="0"/>
                    </a:moveTo>
                    <a:lnTo>
                      <a:pt x="43" y="42"/>
                    </a:lnTo>
                    <a:lnTo>
                      <a:pt x="0" y="42"/>
                    </a:lnTo>
                    <a:lnTo>
                      <a:pt x="1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BD00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18" name="Freeform 262"/>
              <p:cNvSpPr>
                <a:spLocks/>
              </p:cNvSpPr>
              <p:nvPr/>
            </p:nvSpPr>
            <p:spPr bwMode="auto">
              <a:xfrm>
                <a:off x="2224" y="575"/>
                <a:ext cx="43" cy="42"/>
              </a:xfrm>
              <a:custGeom>
                <a:avLst/>
                <a:gdLst>
                  <a:gd name="T0" fmla="*/ 43 w 43"/>
                  <a:gd name="T1" fmla="*/ 0 h 42"/>
                  <a:gd name="T2" fmla="*/ 43 w 43"/>
                  <a:gd name="T3" fmla="*/ 42 h 42"/>
                  <a:gd name="T4" fmla="*/ 0 w 43"/>
                  <a:gd name="T5" fmla="*/ 42 h 42"/>
                  <a:gd name="T6" fmla="*/ 1 w 43"/>
                  <a:gd name="T7" fmla="*/ 0 h 42"/>
                  <a:gd name="T8" fmla="*/ 43 w 43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2">
                    <a:moveTo>
                      <a:pt x="43" y="0"/>
                    </a:moveTo>
                    <a:lnTo>
                      <a:pt x="43" y="42"/>
                    </a:lnTo>
                    <a:lnTo>
                      <a:pt x="0" y="42"/>
                    </a:lnTo>
                    <a:lnTo>
                      <a:pt x="1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D00E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19" name="Freeform 263"/>
              <p:cNvSpPr>
                <a:spLocks/>
              </p:cNvSpPr>
              <p:nvPr/>
            </p:nvSpPr>
            <p:spPr bwMode="auto">
              <a:xfrm>
                <a:off x="2287" y="575"/>
                <a:ext cx="43" cy="43"/>
              </a:xfrm>
              <a:custGeom>
                <a:avLst/>
                <a:gdLst>
                  <a:gd name="T0" fmla="*/ 43 w 43"/>
                  <a:gd name="T1" fmla="*/ 0 h 43"/>
                  <a:gd name="T2" fmla="*/ 43 w 43"/>
                  <a:gd name="T3" fmla="*/ 43 h 43"/>
                  <a:gd name="T4" fmla="*/ 0 w 43"/>
                  <a:gd name="T5" fmla="*/ 43 h 43"/>
                  <a:gd name="T6" fmla="*/ 1 w 43"/>
                  <a:gd name="T7" fmla="*/ 0 h 43"/>
                  <a:gd name="T8" fmla="*/ 43 w 4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43" y="0"/>
                    </a:moveTo>
                    <a:lnTo>
                      <a:pt x="43" y="43"/>
                    </a:lnTo>
                    <a:lnTo>
                      <a:pt x="0" y="43"/>
                    </a:lnTo>
                    <a:lnTo>
                      <a:pt x="1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1907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20" name="Rectangle 264"/>
              <p:cNvSpPr>
                <a:spLocks noChangeArrowheads="1"/>
              </p:cNvSpPr>
              <p:nvPr/>
            </p:nvSpPr>
            <p:spPr bwMode="auto">
              <a:xfrm>
                <a:off x="2350" y="575"/>
                <a:ext cx="43" cy="43"/>
              </a:xfrm>
              <a:prstGeom prst="rect">
                <a:avLst/>
              </a:prstGeom>
              <a:solidFill>
                <a:srgbClr val="5536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21" name="Rectangle 265"/>
              <p:cNvSpPr>
                <a:spLocks noChangeArrowheads="1"/>
              </p:cNvSpPr>
              <p:nvPr/>
            </p:nvSpPr>
            <p:spPr bwMode="auto">
              <a:xfrm>
                <a:off x="2413" y="575"/>
                <a:ext cx="43" cy="43"/>
              </a:xfrm>
              <a:prstGeom prst="rect">
                <a:avLst/>
              </a:prstGeom>
              <a:solidFill>
                <a:srgbClr val="4626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22" name="Rectangle 266"/>
              <p:cNvSpPr>
                <a:spLocks noChangeArrowheads="1"/>
              </p:cNvSpPr>
              <p:nvPr/>
            </p:nvSpPr>
            <p:spPr bwMode="auto">
              <a:xfrm>
                <a:off x="2035" y="513"/>
                <a:ext cx="42" cy="42"/>
              </a:xfrm>
              <a:prstGeom prst="rect">
                <a:avLst/>
              </a:prstGeom>
              <a:solidFill>
                <a:srgbClr val="8B2A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23" name="Rectangle 267"/>
              <p:cNvSpPr>
                <a:spLocks noChangeArrowheads="1"/>
              </p:cNvSpPr>
              <p:nvPr/>
            </p:nvSpPr>
            <p:spPr bwMode="auto">
              <a:xfrm>
                <a:off x="2099" y="513"/>
                <a:ext cx="41" cy="42"/>
              </a:xfrm>
              <a:prstGeom prst="rect">
                <a:avLst/>
              </a:prstGeom>
              <a:solidFill>
                <a:srgbClr val="C166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24" name="Freeform 268"/>
              <p:cNvSpPr>
                <a:spLocks/>
              </p:cNvSpPr>
              <p:nvPr/>
            </p:nvSpPr>
            <p:spPr bwMode="auto">
              <a:xfrm>
                <a:off x="2162" y="513"/>
                <a:ext cx="42" cy="43"/>
              </a:xfrm>
              <a:custGeom>
                <a:avLst/>
                <a:gdLst>
                  <a:gd name="T0" fmla="*/ 42 w 42"/>
                  <a:gd name="T1" fmla="*/ 0 h 43"/>
                  <a:gd name="T2" fmla="*/ 42 w 42"/>
                  <a:gd name="T3" fmla="*/ 43 h 43"/>
                  <a:gd name="T4" fmla="*/ 0 w 42"/>
                  <a:gd name="T5" fmla="*/ 42 h 43"/>
                  <a:gd name="T6" fmla="*/ 0 w 42"/>
                  <a:gd name="T7" fmla="*/ 0 h 43"/>
                  <a:gd name="T8" fmla="*/ 42 w 42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3">
                    <a:moveTo>
                      <a:pt x="42" y="0"/>
                    </a:moveTo>
                    <a:lnTo>
                      <a:pt x="42" y="43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60C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25" name="Rectangle 269"/>
              <p:cNvSpPr>
                <a:spLocks noChangeArrowheads="1"/>
              </p:cNvSpPr>
              <p:nvPr/>
            </p:nvSpPr>
            <p:spPr bwMode="auto">
              <a:xfrm>
                <a:off x="2225" y="513"/>
                <a:ext cx="42" cy="43"/>
              </a:xfrm>
              <a:prstGeom prst="rect">
                <a:avLst/>
              </a:prstGeom>
              <a:solidFill>
                <a:srgbClr val="EA1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26" name="Rectangle 270"/>
              <p:cNvSpPr>
                <a:spLocks noChangeArrowheads="1"/>
              </p:cNvSpPr>
              <p:nvPr/>
            </p:nvSpPr>
            <p:spPr bwMode="auto">
              <a:xfrm>
                <a:off x="2288" y="513"/>
                <a:ext cx="42" cy="43"/>
              </a:xfrm>
              <a:prstGeom prst="rect">
                <a:avLst/>
              </a:prstGeom>
              <a:solidFill>
                <a:srgbClr val="F69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27" name="Rectangle 271"/>
              <p:cNvSpPr>
                <a:spLocks noChangeArrowheads="1"/>
              </p:cNvSpPr>
              <p:nvPr/>
            </p:nvSpPr>
            <p:spPr bwMode="auto">
              <a:xfrm>
                <a:off x="2351" y="513"/>
                <a:ext cx="42" cy="43"/>
              </a:xfrm>
              <a:prstGeom prst="rect">
                <a:avLst/>
              </a:prstGeom>
              <a:solidFill>
                <a:srgbClr val="315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28" name="Rectangle 272"/>
              <p:cNvSpPr>
                <a:spLocks noChangeArrowheads="1"/>
              </p:cNvSpPr>
              <p:nvPr/>
            </p:nvSpPr>
            <p:spPr bwMode="auto">
              <a:xfrm>
                <a:off x="2415" y="513"/>
                <a:ext cx="41" cy="43"/>
              </a:xfrm>
              <a:prstGeom prst="rect">
                <a:avLst/>
              </a:prstGeom>
              <a:solidFill>
                <a:srgbClr val="4A81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29" name="Freeform 273"/>
              <p:cNvSpPr>
                <a:spLocks/>
              </p:cNvSpPr>
              <p:nvPr/>
            </p:nvSpPr>
            <p:spPr bwMode="auto">
              <a:xfrm>
                <a:off x="2035" y="451"/>
                <a:ext cx="42" cy="43"/>
              </a:xfrm>
              <a:custGeom>
                <a:avLst/>
                <a:gdLst>
                  <a:gd name="T0" fmla="*/ 42 w 42"/>
                  <a:gd name="T1" fmla="*/ 0 h 43"/>
                  <a:gd name="T2" fmla="*/ 42 w 42"/>
                  <a:gd name="T3" fmla="*/ 43 h 43"/>
                  <a:gd name="T4" fmla="*/ 0 w 42"/>
                  <a:gd name="T5" fmla="*/ 42 h 43"/>
                  <a:gd name="T6" fmla="*/ 0 w 42"/>
                  <a:gd name="T7" fmla="*/ 0 h 43"/>
                  <a:gd name="T8" fmla="*/ 42 w 42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3">
                    <a:moveTo>
                      <a:pt x="42" y="0"/>
                    </a:moveTo>
                    <a:lnTo>
                      <a:pt x="42" y="43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716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30" name="Rectangle 274"/>
              <p:cNvSpPr>
                <a:spLocks noChangeArrowheads="1"/>
              </p:cNvSpPr>
              <p:nvPr/>
            </p:nvSpPr>
            <p:spPr bwMode="auto">
              <a:xfrm>
                <a:off x="2099" y="451"/>
                <a:ext cx="41" cy="43"/>
              </a:xfrm>
              <a:prstGeom prst="rect">
                <a:avLst/>
              </a:prstGeom>
              <a:solidFill>
                <a:srgbClr val="2A43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31" name="Rectangle 275"/>
              <p:cNvSpPr>
                <a:spLocks noChangeArrowheads="1"/>
              </p:cNvSpPr>
              <p:nvPr/>
            </p:nvSpPr>
            <p:spPr bwMode="auto">
              <a:xfrm>
                <a:off x="2162" y="451"/>
                <a:ext cx="42" cy="43"/>
              </a:xfrm>
              <a:prstGeom prst="rect">
                <a:avLst/>
              </a:prstGeom>
              <a:solidFill>
                <a:srgbClr val="3F54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32" name="Rectangle 276"/>
              <p:cNvSpPr>
                <a:spLocks noChangeArrowheads="1"/>
              </p:cNvSpPr>
              <p:nvPr/>
            </p:nvSpPr>
            <p:spPr bwMode="auto">
              <a:xfrm>
                <a:off x="2225" y="451"/>
                <a:ext cx="42" cy="43"/>
              </a:xfrm>
              <a:prstGeom prst="rect">
                <a:avLst/>
              </a:prstGeom>
              <a:solidFill>
                <a:srgbClr val="1D25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33" name="Rectangle 277"/>
              <p:cNvSpPr>
                <a:spLocks noChangeArrowheads="1"/>
              </p:cNvSpPr>
              <p:nvPr/>
            </p:nvSpPr>
            <p:spPr bwMode="auto">
              <a:xfrm>
                <a:off x="2288" y="451"/>
                <a:ext cx="42" cy="43"/>
              </a:xfrm>
              <a:prstGeom prst="rect">
                <a:avLst/>
              </a:prstGeom>
              <a:solidFill>
                <a:srgbClr val="1D3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34" name="Rectangle 278"/>
              <p:cNvSpPr>
                <a:spLocks noChangeArrowheads="1"/>
              </p:cNvSpPr>
              <p:nvPr/>
            </p:nvSpPr>
            <p:spPr bwMode="auto">
              <a:xfrm>
                <a:off x="2351" y="451"/>
                <a:ext cx="42" cy="43"/>
              </a:xfrm>
              <a:prstGeom prst="rect">
                <a:avLst/>
              </a:prstGeom>
              <a:solidFill>
                <a:srgbClr val="2760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35" name="Rectangle 279"/>
              <p:cNvSpPr>
                <a:spLocks noChangeArrowheads="1"/>
              </p:cNvSpPr>
              <p:nvPr/>
            </p:nvSpPr>
            <p:spPr bwMode="auto">
              <a:xfrm>
                <a:off x="2415" y="451"/>
                <a:ext cx="41" cy="43"/>
              </a:xfrm>
              <a:prstGeom prst="rect">
                <a:avLst/>
              </a:prstGeom>
              <a:solidFill>
                <a:srgbClr val="3E7D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36" name="Rectangle 280"/>
              <p:cNvSpPr>
                <a:spLocks noChangeArrowheads="1"/>
              </p:cNvSpPr>
              <p:nvPr/>
            </p:nvSpPr>
            <p:spPr bwMode="auto">
              <a:xfrm>
                <a:off x="2035" y="389"/>
                <a:ext cx="42" cy="43"/>
              </a:xfrm>
              <a:prstGeom prst="rect">
                <a:avLst/>
              </a:prstGeom>
              <a:solidFill>
                <a:srgbClr val="3F8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37" name="Rectangle 281"/>
              <p:cNvSpPr>
                <a:spLocks noChangeArrowheads="1"/>
              </p:cNvSpPr>
              <p:nvPr/>
            </p:nvSpPr>
            <p:spPr bwMode="auto">
              <a:xfrm>
                <a:off x="2099" y="389"/>
                <a:ext cx="41" cy="43"/>
              </a:xfrm>
              <a:prstGeom prst="rect">
                <a:avLst/>
              </a:prstGeom>
              <a:solidFill>
                <a:srgbClr val="4AA3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38" name="Rectangle 282"/>
              <p:cNvSpPr>
                <a:spLocks noChangeArrowheads="1"/>
              </p:cNvSpPr>
              <p:nvPr/>
            </p:nvSpPr>
            <p:spPr bwMode="auto">
              <a:xfrm>
                <a:off x="2162" y="389"/>
                <a:ext cx="42" cy="43"/>
              </a:xfrm>
              <a:prstGeom prst="rect">
                <a:avLst/>
              </a:prstGeom>
              <a:solidFill>
                <a:srgbClr val="59B8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39" name="Rectangle 283"/>
              <p:cNvSpPr>
                <a:spLocks noChangeArrowheads="1"/>
              </p:cNvSpPr>
              <p:nvPr/>
            </p:nvSpPr>
            <p:spPr bwMode="auto">
              <a:xfrm>
                <a:off x="2225" y="389"/>
                <a:ext cx="42" cy="43"/>
              </a:xfrm>
              <a:prstGeom prst="rect">
                <a:avLst/>
              </a:prstGeom>
              <a:solidFill>
                <a:srgbClr val="6DC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40" name="Rectangle 284"/>
              <p:cNvSpPr>
                <a:spLocks noChangeArrowheads="1"/>
              </p:cNvSpPr>
              <p:nvPr/>
            </p:nvSpPr>
            <p:spPr bwMode="auto">
              <a:xfrm>
                <a:off x="2288" y="389"/>
                <a:ext cx="42" cy="43"/>
              </a:xfrm>
              <a:prstGeom prst="rect">
                <a:avLst/>
              </a:prstGeom>
              <a:solidFill>
                <a:srgbClr val="7CC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41" name="Freeform 285"/>
              <p:cNvSpPr>
                <a:spLocks/>
              </p:cNvSpPr>
              <p:nvPr/>
            </p:nvSpPr>
            <p:spPr bwMode="auto">
              <a:xfrm>
                <a:off x="2351" y="389"/>
                <a:ext cx="42" cy="43"/>
              </a:xfrm>
              <a:custGeom>
                <a:avLst/>
                <a:gdLst>
                  <a:gd name="T0" fmla="*/ 42 w 42"/>
                  <a:gd name="T1" fmla="*/ 2 h 43"/>
                  <a:gd name="T2" fmla="*/ 42 w 42"/>
                  <a:gd name="T3" fmla="*/ 43 h 43"/>
                  <a:gd name="T4" fmla="*/ 0 w 42"/>
                  <a:gd name="T5" fmla="*/ 43 h 43"/>
                  <a:gd name="T6" fmla="*/ 0 w 42"/>
                  <a:gd name="T7" fmla="*/ 0 h 43"/>
                  <a:gd name="T8" fmla="*/ 42 w 42"/>
                  <a:gd name="T9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3">
                    <a:moveTo>
                      <a:pt x="42" y="2"/>
                    </a:moveTo>
                    <a:lnTo>
                      <a:pt x="42" y="43"/>
                    </a:lnTo>
                    <a:lnTo>
                      <a:pt x="0" y="43"/>
                    </a:lnTo>
                    <a:lnTo>
                      <a:pt x="0" y="0"/>
                    </a:lnTo>
                    <a:lnTo>
                      <a:pt x="42" y="2"/>
                    </a:lnTo>
                    <a:close/>
                  </a:path>
                </a:pathLst>
              </a:custGeom>
              <a:solidFill>
                <a:srgbClr val="ADD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42" name="Rectangle 286"/>
              <p:cNvSpPr>
                <a:spLocks noChangeArrowheads="1"/>
              </p:cNvSpPr>
              <p:nvPr/>
            </p:nvSpPr>
            <p:spPr bwMode="auto">
              <a:xfrm>
                <a:off x="2415" y="391"/>
                <a:ext cx="41" cy="41"/>
              </a:xfrm>
              <a:prstGeom prst="rect">
                <a:avLst/>
              </a:prstGeom>
              <a:solidFill>
                <a:srgbClr val="CEE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43" name="Freeform 287"/>
              <p:cNvSpPr>
                <a:spLocks/>
              </p:cNvSpPr>
              <p:nvPr/>
            </p:nvSpPr>
            <p:spPr bwMode="auto">
              <a:xfrm>
                <a:off x="2059" y="81"/>
                <a:ext cx="582" cy="540"/>
              </a:xfrm>
              <a:custGeom>
                <a:avLst/>
                <a:gdLst>
                  <a:gd name="T0" fmla="*/ 0 w 582"/>
                  <a:gd name="T1" fmla="*/ 283 h 540"/>
                  <a:gd name="T2" fmla="*/ 182 w 582"/>
                  <a:gd name="T3" fmla="*/ 0 h 540"/>
                  <a:gd name="T4" fmla="*/ 582 w 582"/>
                  <a:gd name="T5" fmla="*/ 257 h 540"/>
                  <a:gd name="T6" fmla="*/ 400 w 582"/>
                  <a:gd name="T7" fmla="*/ 540 h 540"/>
                  <a:gd name="T8" fmla="*/ 0 w 582"/>
                  <a:gd name="T9" fmla="*/ 283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2" h="540">
                    <a:moveTo>
                      <a:pt x="0" y="283"/>
                    </a:moveTo>
                    <a:lnTo>
                      <a:pt x="182" y="0"/>
                    </a:lnTo>
                    <a:lnTo>
                      <a:pt x="582" y="257"/>
                    </a:lnTo>
                    <a:lnTo>
                      <a:pt x="400" y="540"/>
                    </a:lnTo>
                    <a:lnTo>
                      <a:pt x="0" y="2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44" name="Freeform 288"/>
              <p:cNvSpPr>
                <a:spLocks/>
              </p:cNvSpPr>
              <p:nvPr/>
            </p:nvSpPr>
            <p:spPr bwMode="auto">
              <a:xfrm>
                <a:off x="2059" y="81"/>
                <a:ext cx="582" cy="540"/>
              </a:xfrm>
              <a:custGeom>
                <a:avLst/>
                <a:gdLst>
                  <a:gd name="T0" fmla="*/ 0 w 582"/>
                  <a:gd name="T1" fmla="*/ 283 h 540"/>
                  <a:gd name="T2" fmla="*/ 182 w 582"/>
                  <a:gd name="T3" fmla="*/ 0 h 540"/>
                  <a:gd name="T4" fmla="*/ 582 w 582"/>
                  <a:gd name="T5" fmla="*/ 257 h 540"/>
                  <a:gd name="T6" fmla="*/ 400 w 582"/>
                  <a:gd name="T7" fmla="*/ 540 h 540"/>
                  <a:gd name="T8" fmla="*/ 0 w 582"/>
                  <a:gd name="T9" fmla="*/ 283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2" h="540">
                    <a:moveTo>
                      <a:pt x="0" y="283"/>
                    </a:moveTo>
                    <a:lnTo>
                      <a:pt x="182" y="0"/>
                    </a:lnTo>
                    <a:lnTo>
                      <a:pt x="582" y="257"/>
                    </a:lnTo>
                    <a:lnTo>
                      <a:pt x="400" y="540"/>
                    </a:lnTo>
                    <a:lnTo>
                      <a:pt x="0" y="28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45" name="Freeform 289"/>
              <p:cNvSpPr>
                <a:spLocks/>
              </p:cNvSpPr>
              <p:nvPr/>
            </p:nvSpPr>
            <p:spPr bwMode="auto">
              <a:xfrm>
                <a:off x="2338" y="277"/>
                <a:ext cx="154" cy="234"/>
              </a:xfrm>
              <a:custGeom>
                <a:avLst/>
                <a:gdLst>
                  <a:gd name="T0" fmla="*/ 0 w 154"/>
                  <a:gd name="T1" fmla="*/ 229 h 234"/>
                  <a:gd name="T2" fmla="*/ 147 w 154"/>
                  <a:gd name="T3" fmla="*/ 0 h 234"/>
                  <a:gd name="T4" fmla="*/ 154 w 154"/>
                  <a:gd name="T5" fmla="*/ 5 h 234"/>
                  <a:gd name="T6" fmla="*/ 7 w 154"/>
                  <a:gd name="T7" fmla="*/ 234 h 234"/>
                  <a:gd name="T8" fmla="*/ 0 w 154"/>
                  <a:gd name="T9" fmla="*/ 229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234">
                    <a:moveTo>
                      <a:pt x="0" y="229"/>
                    </a:moveTo>
                    <a:lnTo>
                      <a:pt x="147" y="0"/>
                    </a:lnTo>
                    <a:lnTo>
                      <a:pt x="154" y="5"/>
                    </a:lnTo>
                    <a:lnTo>
                      <a:pt x="7" y="234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46" name="Freeform 290"/>
              <p:cNvSpPr>
                <a:spLocks/>
              </p:cNvSpPr>
              <p:nvPr/>
            </p:nvSpPr>
            <p:spPr bwMode="auto">
              <a:xfrm>
                <a:off x="2350" y="284"/>
                <a:ext cx="154" cy="234"/>
              </a:xfrm>
              <a:custGeom>
                <a:avLst/>
                <a:gdLst>
                  <a:gd name="T0" fmla="*/ 0 w 154"/>
                  <a:gd name="T1" fmla="*/ 231 h 234"/>
                  <a:gd name="T2" fmla="*/ 147 w 154"/>
                  <a:gd name="T3" fmla="*/ 0 h 234"/>
                  <a:gd name="T4" fmla="*/ 154 w 154"/>
                  <a:gd name="T5" fmla="*/ 6 h 234"/>
                  <a:gd name="T6" fmla="*/ 7 w 154"/>
                  <a:gd name="T7" fmla="*/ 234 h 234"/>
                  <a:gd name="T8" fmla="*/ 0 w 154"/>
                  <a:gd name="T9" fmla="*/ 231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234">
                    <a:moveTo>
                      <a:pt x="0" y="231"/>
                    </a:moveTo>
                    <a:lnTo>
                      <a:pt x="147" y="0"/>
                    </a:lnTo>
                    <a:lnTo>
                      <a:pt x="154" y="6"/>
                    </a:lnTo>
                    <a:lnTo>
                      <a:pt x="7" y="234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47" name="Freeform 291"/>
              <p:cNvSpPr>
                <a:spLocks/>
              </p:cNvSpPr>
              <p:nvPr/>
            </p:nvSpPr>
            <p:spPr bwMode="auto">
              <a:xfrm>
                <a:off x="2363" y="293"/>
                <a:ext cx="154" cy="234"/>
              </a:xfrm>
              <a:custGeom>
                <a:avLst/>
                <a:gdLst>
                  <a:gd name="T0" fmla="*/ 0 w 154"/>
                  <a:gd name="T1" fmla="*/ 229 h 234"/>
                  <a:gd name="T2" fmla="*/ 146 w 154"/>
                  <a:gd name="T3" fmla="*/ 0 h 234"/>
                  <a:gd name="T4" fmla="*/ 154 w 154"/>
                  <a:gd name="T5" fmla="*/ 4 h 234"/>
                  <a:gd name="T6" fmla="*/ 6 w 154"/>
                  <a:gd name="T7" fmla="*/ 234 h 234"/>
                  <a:gd name="T8" fmla="*/ 0 w 154"/>
                  <a:gd name="T9" fmla="*/ 229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234">
                    <a:moveTo>
                      <a:pt x="0" y="229"/>
                    </a:moveTo>
                    <a:lnTo>
                      <a:pt x="146" y="0"/>
                    </a:lnTo>
                    <a:lnTo>
                      <a:pt x="154" y="4"/>
                    </a:lnTo>
                    <a:lnTo>
                      <a:pt x="6" y="234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48" name="Freeform 292"/>
              <p:cNvSpPr>
                <a:spLocks/>
              </p:cNvSpPr>
              <p:nvPr/>
            </p:nvSpPr>
            <p:spPr bwMode="auto">
              <a:xfrm>
                <a:off x="2374" y="301"/>
                <a:ext cx="154" cy="234"/>
              </a:xfrm>
              <a:custGeom>
                <a:avLst/>
                <a:gdLst>
                  <a:gd name="T0" fmla="*/ 0 w 154"/>
                  <a:gd name="T1" fmla="*/ 229 h 234"/>
                  <a:gd name="T2" fmla="*/ 148 w 154"/>
                  <a:gd name="T3" fmla="*/ 0 h 234"/>
                  <a:gd name="T4" fmla="*/ 154 w 154"/>
                  <a:gd name="T5" fmla="*/ 4 h 234"/>
                  <a:gd name="T6" fmla="*/ 8 w 154"/>
                  <a:gd name="T7" fmla="*/ 234 h 234"/>
                  <a:gd name="T8" fmla="*/ 0 w 154"/>
                  <a:gd name="T9" fmla="*/ 229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234">
                    <a:moveTo>
                      <a:pt x="0" y="229"/>
                    </a:moveTo>
                    <a:lnTo>
                      <a:pt x="148" y="0"/>
                    </a:lnTo>
                    <a:lnTo>
                      <a:pt x="154" y="4"/>
                    </a:lnTo>
                    <a:lnTo>
                      <a:pt x="8" y="234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49" name="Freeform 293"/>
              <p:cNvSpPr>
                <a:spLocks/>
              </p:cNvSpPr>
              <p:nvPr/>
            </p:nvSpPr>
            <p:spPr bwMode="auto">
              <a:xfrm>
                <a:off x="2387" y="308"/>
                <a:ext cx="154" cy="234"/>
              </a:xfrm>
              <a:custGeom>
                <a:avLst/>
                <a:gdLst>
                  <a:gd name="T0" fmla="*/ 0 w 154"/>
                  <a:gd name="T1" fmla="*/ 229 h 234"/>
                  <a:gd name="T2" fmla="*/ 148 w 154"/>
                  <a:gd name="T3" fmla="*/ 0 h 234"/>
                  <a:gd name="T4" fmla="*/ 154 w 154"/>
                  <a:gd name="T5" fmla="*/ 6 h 234"/>
                  <a:gd name="T6" fmla="*/ 7 w 154"/>
                  <a:gd name="T7" fmla="*/ 234 h 234"/>
                  <a:gd name="T8" fmla="*/ 0 w 154"/>
                  <a:gd name="T9" fmla="*/ 229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234">
                    <a:moveTo>
                      <a:pt x="0" y="229"/>
                    </a:moveTo>
                    <a:lnTo>
                      <a:pt x="148" y="0"/>
                    </a:lnTo>
                    <a:lnTo>
                      <a:pt x="154" y="6"/>
                    </a:lnTo>
                    <a:lnTo>
                      <a:pt x="7" y="234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50" name="Freeform 294"/>
              <p:cNvSpPr>
                <a:spLocks/>
              </p:cNvSpPr>
              <p:nvPr/>
            </p:nvSpPr>
            <p:spPr bwMode="auto">
              <a:xfrm>
                <a:off x="2400" y="316"/>
                <a:ext cx="154" cy="234"/>
              </a:xfrm>
              <a:custGeom>
                <a:avLst/>
                <a:gdLst>
                  <a:gd name="T0" fmla="*/ 0 w 154"/>
                  <a:gd name="T1" fmla="*/ 230 h 234"/>
                  <a:gd name="T2" fmla="*/ 146 w 154"/>
                  <a:gd name="T3" fmla="*/ 0 h 234"/>
                  <a:gd name="T4" fmla="*/ 154 w 154"/>
                  <a:gd name="T5" fmla="*/ 5 h 234"/>
                  <a:gd name="T6" fmla="*/ 6 w 154"/>
                  <a:gd name="T7" fmla="*/ 234 h 234"/>
                  <a:gd name="T8" fmla="*/ 0 w 154"/>
                  <a:gd name="T9" fmla="*/ 23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234">
                    <a:moveTo>
                      <a:pt x="0" y="230"/>
                    </a:moveTo>
                    <a:lnTo>
                      <a:pt x="146" y="0"/>
                    </a:lnTo>
                    <a:lnTo>
                      <a:pt x="154" y="5"/>
                    </a:lnTo>
                    <a:lnTo>
                      <a:pt x="6" y="234"/>
                    </a:lnTo>
                    <a:lnTo>
                      <a:pt x="0" y="23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51" name="Freeform 295"/>
              <p:cNvSpPr>
                <a:spLocks/>
              </p:cNvSpPr>
              <p:nvPr/>
            </p:nvSpPr>
            <p:spPr bwMode="auto">
              <a:xfrm>
                <a:off x="2412" y="325"/>
                <a:ext cx="154" cy="234"/>
              </a:xfrm>
              <a:custGeom>
                <a:avLst/>
                <a:gdLst>
                  <a:gd name="T0" fmla="*/ 0 w 154"/>
                  <a:gd name="T1" fmla="*/ 229 h 234"/>
                  <a:gd name="T2" fmla="*/ 147 w 154"/>
                  <a:gd name="T3" fmla="*/ 0 h 234"/>
                  <a:gd name="T4" fmla="*/ 154 w 154"/>
                  <a:gd name="T5" fmla="*/ 4 h 234"/>
                  <a:gd name="T6" fmla="*/ 6 w 154"/>
                  <a:gd name="T7" fmla="*/ 234 h 234"/>
                  <a:gd name="T8" fmla="*/ 0 w 154"/>
                  <a:gd name="T9" fmla="*/ 229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234">
                    <a:moveTo>
                      <a:pt x="0" y="229"/>
                    </a:moveTo>
                    <a:lnTo>
                      <a:pt x="147" y="0"/>
                    </a:lnTo>
                    <a:lnTo>
                      <a:pt x="154" y="4"/>
                    </a:lnTo>
                    <a:lnTo>
                      <a:pt x="6" y="234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52" name="Freeform 296"/>
              <p:cNvSpPr>
                <a:spLocks/>
              </p:cNvSpPr>
              <p:nvPr/>
            </p:nvSpPr>
            <p:spPr bwMode="auto">
              <a:xfrm>
                <a:off x="2424" y="508"/>
                <a:ext cx="41" cy="58"/>
              </a:xfrm>
              <a:custGeom>
                <a:avLst/>
                <a:gdLst>
                  <a:gd name="T0" fmla="*/ 0 w 41"/>
                  <a:gd name="T1" fmla="*/ 53 h 58"/>
                  <a:gd name="T2" fmla="*/ 34 w 41"/>
                  <a:gd name="T3" fmla="*/ 0 h 58"/>
                  <a:gd name="T4" fmla="*/ 41 w 41"/>
                  <a:gd name="T5" fmla="*/ 5 h 58"/>
                  <a:gd name="T6" fmla="*/ 7 w 41"/>
                  <a:gd name="T7" fmla="*/ 58 h 58"/>
                  <a:gd name="T8" fmla="*/ 0 w 41"/>
                  <a:gd name="T9" fmla="*/ 5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8">
                    <a:moveTo>
                      <a:pt x="0" y="53"/>
                    </a:moveTo>
                    <a:lnTo>
                      <a:pt x="34" y="0"/>
                    </a:lnTo>
                    <a:lnTo>
                      <a:pt x="41" y="5"/>
                    </a:lnTo>
                    <a:lnTo>
                      <a:pt x="7" y="58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53" name="Freeform 297"/>
              <p:cNvSpPr>
                <a:spLocks/>
              </p:cNvSpPr>
              <p:nvPr/>
            </p:nvSpPr>
            <p:spPr bwMode="auto">
              <a:xfrm>
                <a:off x="2243" y="187"/>
                <a:ext cx="134" cy="134"/>
              </a:xfrm>
              <a:custGeom>
                <a:avLst/>
                <a:gdLst>
                  <a:gd name="T0" fmla="*/ 100 w 106"/>
                  <a:gd name="T1" fmla="*/ 43 h 106"/>
                  <a:gd name="T2" fmla="*/ 43 w 106"/>
                  <a:gd name="T3" fmla="*/ 6 h 106"/>
                  <a:gd name="T4" fmla="*/ 6 w 106"/>
                  <a:gd name="T5" fmla="*/ 64 h 106"/>
                  <a:gd name="T6" fmla="*/ 64 w 106"/>
                  <a:gd name="T7" fmla="*/ 100 h 106"/>
                  <a:gd name="T8" fmla="*/ 100 w 106"/>
                  <a:gd name="T9" fmla="*/ 4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06">
                    <a:moveTo>
                      <a:pt x="100" y="43"/>
                    </a:moveTo>
                    <a:cubicBezTo>
                      <a:pt x="95" y="17"/>
                      <a:pt x="69" y="0"/>
                      <a:pt x="43" y="6"/>
                    </a:cubicBezTo>
                    <a:cubicBezTo>
                      <a:pt x="17" y="12"/>
                      <a:pt x="0" y="38"/>
                      <a:pt x="6" y="64"/>
                    </a:cubicBezTo>
                    <a:cubicBezTo>
                      <a:pt x="12" y="90"/>
                      <a:pt x="38" y="106"/>
                      <a:pt x="64" y="100"/>
                    </a:cubicBezTo>
                    <a:cubicBezTo>
                      <a:pt x="90" y="95"/>
                      <a:pt x="106" y="69"/>
                      <a:pt x="100" y="43"/>
                    </a:cubicBezTo>
                  </a:path>
                </a:pathLst>
              </a:custGeom>
              <a:solidFill>
                <a:srgbClr val="39B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54" name="Freeform 298"/>
              <p:cNvSpPr>
                <a:spLocks/>
              </p:cNvSpPr>
              <p:nvPr/>
            </p:nvSpPr>
            <p:spPr bwMode="auto">
              <a:xfrm>
                <a:off x="2180" y="247"/>
                <a:ext cx="134" cy="134"/>
              </a:xfrm>
              <a:custGeom>
                <a:avLst/>
                <a:gdLst>
                  <a:gd name="T0" fmla="*/ 100 w 106"/>
                  <a:gd name="T1" fmla="*/ 43 h 106"/>
                  <a:gd name="T2" fmla="*/ 43 w 106"/>
                  <a:gd name="T3" fmla="*/ 6 h 106"/>
                  <a:gd name="T4" fmla="*/ 6 w 106"/>
                  <a:gd name="T5" fmla="*/ 64 h 106"/>
                  <a:gd name="T6" fmla="*/ 64 w 106"/>
                  <a:gd name="T7" fmla="*/ 101 h 106"/>
                  <a:gd name="T8" fmla="*/ 100 w 106"/>
                  <a:gd name="T9" fmla="*/ 4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06">
                    <a:moveTo>
                      <a:pt x="100" y="43"/>
                    </a:moveTo>
                    <a:cubicBezTo>
                      <a:pt x="95" y="17"/>
                      <a:pt x="69" y="0"/>
                      <a:pt x="43" y="6"/>
                    </a:cubicBezTo>
                    <a:cubicBezTo>
                      <a:pt x="17" y="12"/>
                      <a:pt x="0" y="38"/>
                      <a:pt x="6" y="64"/>
                    </a:cubicBezTo>
                    <a:cubicBezTo>
                      <a:pt x="12" y="90"/>
                      <a:pt x="38" y="106"/>
                      <a:pt x="64" y="101"/>
                    </a:cubicBezTo>
                    <a:cubicBezTo>
                      <a:pt x="90" y="95"/>
                      <a:pt x="106" y="69"/>
                      <a:pt x="100" y="43"/>
                    </a:cubicBezTo>
                  </a:path>
                </a:pathLst>
              </a:custGeom>
              <a:solidFill>
                <a:srgbClr val="EE2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55" name="Freeform 299"/>
              <p:cNvSpPr>
                <a:spLocks/>
              </p:cNvSpPr>
              <p:nvPr/>
            </p:nvSpPr>
            <p:spPr bwMode="auto">
              <a:xfrm>
                <a:off x="2249" y="253"/>
                <a:ext cx="46" cy="45"/>
              </a:xfrm>
              <a:custGeom>
                <a:avLst/>
                <a:gdLst>
                  <a:gd name="T0" fmla="*/ 0 w 36"/>
                  <a:gd name="T1" fmla="*/ 0 h 36"/>
                  <a:gd name="T2" fmla="*/ 1 w 36"/>
                  <a:gd name="T3" fmla="*/ 12 h 36"/>
                  <a:gd name="T4" fmla="*/ 14 w 36"/>
                  <a:gd name="T5" fmla="*/ 36 h 36"/>
                  <a:gd name="T6" fmla="*/ 36 w 36"/>
                  <a:gd name="T7" fmla="*/ 19 h 36"/>
                  <a:gd name="T8" fmla="*/ 0 w 3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0" y="0"/>
                    </a:moveTo>
                    <a:cubicBezTo>
                      <a:pt x="0" y="4"/>
                      <a:pt x="0" y="8"/>
                      <a:pt x="1" y="12"/>
                    </a:cubicBezTo>
                    <a:cubicBezTo>
                      <a:pt x="3" y="21"/>
                      <a:pt x="8" y="29"/>
                      <a:pt x="14" y="36"/>
                    </a:cubicBezTo>
                    <a:cubicBezTo>
                      <a:pt x="20" y="28"/>
                      <a:pt x="27" y="22"/>
                      <a:pt x="36" y="19"/>
                    </a:cubicBezTo>
                    <a:cubicBezTo>
                      <a:pt x="28" y="8"/>
                      <a:pt x="14" y="1"/>
                      <a:pt x="0" y="0"/>
                    </a:cubicBezTo>
                  </a:path>
                </a:pathLst>
              </a:custGeom>
              <a:solidFill>
                <a:srgbClr val="E020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56" name="Freeform 300"/>
              <p:cNvSpPr>
                <a:spLocks/>
              </p:cNvSpPr>
              <p:nvPr/>
            </p:nvSpPr>
            <p:spPr bwMode="auto">
              <a:xfrm>
                <a:off x="2250" y="267"/>
                <a:ext cx="134" cy="134"/>
              </a:xfrm>
              <a:custGeom>
                <a:avLst/>
                <a:gdLst>
                  <a:gd name="T0" fmla="*/ 100 w 106"/>
                  <a:gd name="T1" fmla="*/ 42 h 106"/>
                  <a:gd name="T2" fmla="*/ 42 w 106"/>
                  <a:gd name="T3" fmla="*/ 6 h 106"/>
                  <a:gd name="T4" fmla="*/ 6 w 106"/>
                  <a:gd name="T5" fmla="*/ 63 h 106"/>
                  <a:gd name="T6" fmla="*/ 63 w 106"/>
                  <a:gd name="T7" fmla="*/ 100 h 106"/>
                  <a:gd name="T8" fmla="*/ 100 w 106"/>
                  <a:gd name="T9" fmla="*/ 42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06">
                    <a:moveTo>
                      <a:pt x="100" y="42"/>
                    </a:moveTo>
                    <a:cubicBezTo>
                      <a:pt x="94" y="16"/>
                      <a:pt x="68" y="0"/>
                      <a:pt x="42" y="6"/>
                    </a:cubicBezTo>
                    <a:cubicBezTo>
                      <a:pt x="16" y="11"/>
                      <a:pt x="0" y="37"/>
                      <a:pt x="6" y="63"/>
                    </a:cubicBezTo>
                    <a:cubicBezTo>
                      <a:pt x="11" y="89"/>
                      <a:pt x="37" y="106"/>
                      <a:pt x="63" y="100"/>
                    </a:cubicBezTo>
                    <a:cubicBezTo>
                      <a:pt x="89" y="94"/>
                      <a:pt x="106" y="68"/>
                      <a:pt x="100" y="42"/>
                    </a:cubicBezTo>
                  </a:path>
                </a:pathLst>
              </a:custGeom>
              <a:solidFill>
                <a:srgbClr val="27A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57" name="Freeform 301"/>
              <p:cNvSpPr>
                <a:spLocks/>
              </p:cNvSpPr>
              <p:nvPr/>
            </p:nvSpPr>
            <p:spPr bwMode="auto">
              <a:xfrm>
                <a:off x="2258" y="34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8F2C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58" name="Freeform 302"/>
              <p:cNvSpPr>
                <a:spLocks/>
              </p:cNvSpPr>
              <p:nvPr/>
            </p:nvSpPr>
            <p:spPr bwMode="auto">
              <a:xfrm>
                <a:off x="2253" y="290"/>
                <a:ext cx="54" cy="80"/>
              </a:xfrm>
              <a:custGeom>
                <a:avLst/>
                <a:gdLst>
                  <a:gd name="T0" fmla="*/ 17 w 43"/>
                  <a:gd name="T1" fmla="*/ 0 h 64"/>
                  <a:gd name="T2" fmla="*/ 4 w 43"/>
                  <a:gd name="T3" fmla="*/ 45 h 64"/>
                  <a:gd name="T4" fmla="*/ 4 w 43"/>
                  <a:gd name="T5" fmla="*/ 45 h 64"/>
                  <a:gd name="T6" fmla="*/ 4 w 43"/>
                  <a:gd name="T7" fmla="*/ 45 h 64"/>
                  <a:gd name="T8" fmla="*/ 13 w 43"/>
                  <a:gd name="T9" fmla="*/ 64 h 64"/>
                  <a:gd name="T10" fmla="*/ 43 w 43"/>
                  <a:gd name="T11" fmla="*/ 21 h 64"/>
                  <a:gd name="T12" fmla="*/ 11 w 43"/>
                  <a:gd name="T13" fmla="*/ 7 h 64"/>
                  <a:gd name="T14" fmla="*/ 17 w 43"/>
                  <a:gd name="T1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64">
                    <a:moveTo>
                      <a:pt x="17" y="0"/>
                    </a:moveTo>
                    <a:cubicBezTo>
                      <a:pt x="5" y="12"/>
                      <a:pt x="0" y="28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5" y="52"/>
                      <a:pt x="8" y="59"/>
                      <a:pt x="13" y="64"/>
                    </a:cubicBezTo>
                    <a:cubicBezTo>
                      <a:pt x="31" y="57"/>
                      <a:pt x="43" y="40"/>
                      <a:pt x="43" y="21"/>
                    </a:cubicBezTo>
                    <a:cubicBezTo>
                      <a:pt x="31" y="20"/>
                      <a:pt x="20" y="15"/>
                      <a:pt x="11" y="7"/>
                    </a:cubicBezTo>
                    <a:cubicBezTo>
                      <a:pt x="13" y="4"/>
                      <a:pt x="15" y="2"/>
                      <a:pt x="17" y="0"/>
                    </a:cubicBezTo>
                  </a:path>
                </a:pathLst>
              </a:custGeom>
              <a:solidFill>
                <a:srgbClr val="535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59" name="Freeform 303"/>
              <p:cNvSpPr>
                <a:spLocks noEditPoints="1"/>
              </p:cNvSpPr>
              <p:nvPr/>
            </p:nvSpPr>
            <p:spPr bwMode="auto">
              <a:xfrm>
                <a:off x="2301" y="272"/>
                <a:ext cx="16" cy="2"/>
              </a:xfrm>
              <a:custGeom>
                <a:avLst/>
                <a:gdLst>
                  <a:gd name="T0" fmla="*/ 0 w 13"/>
                  <a:gd name="T1" fmla="*/ 2 h 2"/>
                  <a:gd name="T2" fmla="*/ 0 w 13"/>
                  <a:gd name="T3" fmla="*/ 2 h 2"/>
                  <a:gd name="T4" fmla="*/ 0 w 13"/>
                  <a:gd name="T5" fmla="*/ 2 h 2"/>
                  <a:gd name="T6" fmla="*/ 13 w 13"/>
                  <a:gd name="T7" fmla="*/ 0 h 2"/>
                  <a:gd name="T8" fmla="*/ 2 w 13"/>
                  <a:gd name="T9" fmla="*/ 2 h 2"/>
                  <a:gd name="T10" fmla="*/ 0 w 13"/>
                  <a:gd name="T11" fmla="*/ 2 h 2"/>
                  <a:gd name="T12" fmla="*/ 2 w 13"/>
                  <a:gd name="T13" fmla="*/ 2 h 2"/>
                  <a:gd name="T14" fmla="*/ 13 w 13"/>
                  <a:gd name="T15" fmla="*/ 0 h 2"/>
                  <a:gd name="T16" fmla="*/ 13 w 13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13" y="0"/>
                    </a:moveTo>
                    <a:cubicBezTo>
                      <a:pt x="9" y="0"/>
                      <a:pt x="6" y="1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6" y="1"/>
                      <a:pt x="9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solidFill>
                <a:srgbClr val="2588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60" name="Freeform 304"/>
              <p:cNvSpPr>
                <a:spLocks/>
              </p:cNvSpPr>
              <p:nvPr/>
            </p:nvSpPr>
            <p:spPr bwMode="auto">
              <a:xfrm>
                <a:off x="2274" y="272"/>
                <a:ext cx="86" cy="44"/>
              </a:xfrm>
              <a:custGeom>
                <a:avLst/>
                <a:gdLst>
                  <a:gd name="T0" fmla="*/ 34 w 68"/>
                  <a:gd name="T1" fmla="*/ 0 h 35"/>
                  <a:gd name="T2" fmla="*/ 23 w 68"/>
                  <a:gd name="T3" fmla="*/ 2 h 35"/>
                  <a:gd name="T4" fmla="*/ 21 w 68"/>
                  <a:gd name="T5" fmla="*/ 2 h 35"/>
                  <a:gd name="T6" fmla="*/ 21 w 68"/>
                  <a:gd name="T7" fmla="*/ 2 h 35"/>
                  <a:gd name="T8" fmla="*/ 21 w 68"/>
                  <a:gd name="T9" fmla="*/ 2 h 35"/>
                  <a:gd name="T10" fmla="*/ 0 w 68"/>
                  <a:gd name="T11" fmla="*/ 14 h 35"/>
                  <a:gd name="T12" fmla="*/ 16 w 68"/>
                  <a:gd name="T13" fmla="*/ 4 h 35"/>
                  <a:gd name="T14" fmla="*/ 25 w 68"/>
                  <a:gd name="T15" fmla="*/ 23 h 35"/>
                  <a:gd name="T16" fmla="*/ 26 w 68"/>
                  <a:gd name="T17" fmla="*/ 35 h 35"/>
                  <a:gd name="T18" fmla="*/ 28 w 68"/>
                  <a:gd name="T19" fmla="*/ 35 h 35"/>
                  <a:gd name="T20" fmla="*/ 39 w 68"/>
                  <a:gd name="T21" fmla="*/ 33 h 35"/>
                  <a:gd name="T22" fmla="*/ 68 w 68"/>
                  <a:gd name="T23" fmla="*/ 14 h 35"/>
                  <a:gd name="T24" fmla="*/ 34 w 68"/>
                  <a:gd name="T25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5">
                    <a:moveTo>
                      <a:pt x="34" y="0"/>
                    </a:moveTo>
                    <a:cubicBezTo>
                      <a:pt x="30" y="0"/>
                      <a:pt x="27" y="1"/>
                      <a:pt x="23" y="2"/>
                    </a:cubicBezTo>
                    <a:cubicBezTo>
                      <a:pt x="23" y="2"/>
                      <a:pt x="22" y="2"/>
                      <a:pt x="21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3" y="4"/>
                      <a:pt x="6" y="9"/>
                      <a:pt x="0" y="14"/>
                    </a:cubicBezTo>
                    <a:cubicBezTo>
                      <a:pt x="4" y="10"/>
                      <a:pt x="10" y="6"/>
                      <a:pt x="16" y="4"/>
                    </a:cubicBezTo>
                    <a:cubicBezTo>
                      <a:pt x="21" y="9"/>
                      <a:pt x="24" y="16"/>
                      <a:pt x="25" y="23"/>
                    </a:cubicBezTo>
                    <a:cubicBezTo>
                      <a:pt x="26" y="27"/>
                      <a:pt x="27" y="31"/>
                      <a:pt x="26" y="35"/>
                    </a:cubicBezTo>
                    <a:cubicBezTo>
                      <a:pt x="27" y="35"/>
                      <a:pt x="28" y="35"/>
                      <a:pt x="28" y="35"/>
                    </a:cubicBezTo>
                    <a:cubicBezTo>
                      <a:pt x="32" y="35"/>
                      <a:pt x="35" y="34"/>
                      <a:pt x="39" y="33"/>
                    </a:cubicBezTo>
                    <a:cubicBezTo>
                      <a:pt x="51" y="31"/>
                      <a:pt x="61" y="24"/>
                      <a:pt x="68" y="14"/>
                    </a:cubicBezTo>
                    <a:cubicBezTo>
                      <a:pt x="59" y="6"/>
                      <a:pt x="47" y="0"/>
                      <a:pt x="34" y="0"/>
                    </a:cubicBezTo>
                  </a:path>
                </a:pathLst>
              </a:custGeom>
              <a:solidFill>
                <a:srgbClr val="1F85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61" name="Freeform 305"/>
              <p:cNvSpPr>
                <a:spLocks/>
              </p:cNvSpPr>
              <p:nvPr/>
            </p:nvSpPr>
            <p:spPr bwMode="auto">
              <a:xfrm>
                <a:off x="2267" y="277"/>
                <a:ext cx="41" cy="39"/>
              </a:xfrm>
              <a:custGeom>
                <a:avLst/>
                <a:gdLst>
                  <a:gd name="T0" fmla="*/ 22 w 33"/>
                  <a:gd name="T1" fmla="*/ 0 h 31"/>
                  <a:gd name="T2" fmla="*/ 6 w 33"/>
                  <a:gd name="T3" fmla="*/ 10 h 31"/>
                  <a:gd name="T4" fmla="*/ 0 w 33"/>
                  <a:gd name="T5" fmla="*/ 17 h 31"/>
                  <a:gd name="T6" fmla="*/ 32 w 33"/>
                  <a:gd name="T7" fmla="*/ 31 h 31"/>
                  <a:gd name="T8" fmla="*/ 31 w 33"/>
                  <a:gd name="T9" fmla="*/ 19 h 31"/>
                  <a:gd name="T10" fmla="*/ 22 w 33"/>
                  <a:gd name="T1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1">
                    <a:moveTo>
                      <a:pt x="22" y="0"/>
                    </a:moveTo>
                    <a:cubicBezTo>
                      <a:pt x="16" y="2"/>
                      <a:pt x="10" y="6"/>
                      <a:pt x="6" y="10"/>
                    </a:cubicBezTo>
                    <a:cubicBezTo>
                      <a:pt x="4" y="12"/>
                      <a:pt x="2" y="14"/>
                      <a:pt x="0" y="17"/>
                    </a:cubicBezTo>
                    <a:cubicBezTo>
                      <a:pt x="9" y="25"/>
                      <a:pt x="20" y="30"/>
                      <a:pt x="32" y="31"/>
                    </a:cubicBezTo>
                    <a:cubicBezTo>
                      <a:pt x="33" y="27"/>
                      <a:pt x="32" y="23"/>
                      <a:pt x="31" y="19"/>
                    </a:cubicBezTo>
                    <a:cubicBezTo>
                      <a:pt x="30" y="12"/>
                      <a:pt x="27" y="5"/>
                      <a:pt x="22" y="0"/>
                    </a:cubicBezTo>
                  </a:path>
                </a:pathLst>
              </a:custGeom>
              <a:solidFill>
                <a:srgbClr val="2C6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62" name="Freeform 306"/>
              <p:cNvSpPr>
                <a:spLocks/>
              </p:cNvSpPr>
              <p:nvPr/>
            </p:nvSpPr>
            <p:spPr bwMode="auto">
              <a:xfrm>
                <a:off x="697" y="1255"/>
                <a:ext cx="347" cy="403"/>
              </a:xfrm>
              <a:custGeom>
                <a:avLst/>
                <a:gdLst>
                  <a:gd name="T0" fmla="*/ 273 w 275"/>
                  <a:gd name="T1" fmla="*/ 234 h 319"/>
                  <a:gd name="T2" fmla="*/ 271 w 275"/>
                  <a:gd name="T3" fmla="*/ 244 h 319"/>
                  <a:gd name="T4" fmla="*/ 149 w 275"/>
                  <a:gd name="T5" fmla="*/ 317 h 319"/>
                  <a:gd name="T6" fmla="*/ 140 w 275"/>
                  <a:gd name="T7" fmla="*/ 314 h 319"/>
                  <a:gd name="T8" fmla="*/ 2 w 275"/>
                  <a:gd name="T9" fmla="*/ 84 h 319"/>
                  <a:gd name="T10" fmla="*/ 4 w 275"/>
                  <a:gd name="T11" fmla="*/ 75 h 319"/>
                  <a:gd name="T12" fmla="*/ 126 w 275"/>
                  <a:gd name="T13" fmla="*/ 2 h 319"/>
                  <a:gd name="T14" fmla="*/ 135 w 275"/>
                  <a:gd name="T15" fmla="*/ 4 h 319"/>
                  <a:gd name="T16" fmla="*/ 273 w 275"/>
                  <a:gd name="T17" fmla="*/ 234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5" h="319">
                    <a:moveTo>
                      <a:pt x="273" y="234"/>
                    </a:moveTo>
                    <a:cubicBezTo>
                      <a:pt x="275" y="238"/>
                      <a:pt x="274" y="242"/>
                      <a:pt x="271" y="244"/>
                    </a:cubicBezTo>
                    <a:cubicBezTo>
                      <a:pt x="149" y="317"/>
                      <a:pt x="149" y="317"/>
                      <a:pt x="149" y="317"/>
                    </a:cubicBezTo>
                    <a:cubicBezTo>
                      <a:pt x="146" y="319"/>
                      <a:pt x="142" y="318"/>
                      <a:pt x="140" y="314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0" y="81"/>
                      <a:pt x="1" y="77"/>
                      <a:pt x="4" y="75"/>
                    </a:cubicBezTo>
                    <a:cubicBezTo>
                      <a:pt x="126" y="2"/>
                      <a:pt x="126" y="2"/>
                      <a:pt x="126" y="2"/>
                    </a:cubicBezTo>
                    <a:cubicBezTo>
                      <a:pt x="129" y="0"/>
                      <a:pt x="133" y="1"/>
                      <a:pt x="135" y="4"/>
                    </a:cubicBezTo>
                    <a:lnTo>
                      <a:pt x="273" y="2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63" name="Freeform 307"/>
              <p:cNvSpPr>
                <a:spLocks/>
              </p:cNvSpPr>
              <p:nvPr/>
            </p:nvSpPr>
            <p:spPr bwMode="auto">
              <a:xfrm>
                <a:off x="719" y="1288"/>
                <a:ext cx="303" cy="336"/>
              </a:xfrm>
              <a:custGeom>
                <a:avLst/>
                <a:gdLst>
                  <a:gd name="T0" fmla="*/ 303 w 303"/>
                  <a:gd name="T1" fmla="*/ 240 h 336"/>
                  <a:gd name="T2" fmla="*/ 144 w 303"/>
                  <a:gd name="T3" fmla="*/ 336 h 336"/>
                  <a:gd name="T4" fmla="*/ 0 w 303"/>
                  <a:gd name="T5" fmla="*/ 95 h 336"/>
                  <a:gd name="T6" fmla="*/ 158 w 303"/>
                  <a:gd name="T7" fmla="*/ 0 h 336"/>
                  <a:gd name="T8" fmla="*/ 303 w 303"/>
                  <a:gd name="T9" fmla="*/ 24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3" h="336">
                    <a:moveTo>
                      <a:pt x="303" y="240"/>
                    </a:moveTo>
                    <a:lnTo>
                      <a:pt x="144" y="336"/>
                    </a:lnTo>
                    <a:lnTo>
                      <a:pt x="0" y="95"/>
                    </a:lnTo>
                    <a:lnTo>
                      <a:pt x="158" y="0"/>
                    </a:lnTo>
                    <a:lnTo>
                      <a:pt x="303" y="240"/>
                    </a:lnTo>
                    <a:close/>
                  </a:path>
                </a:pathLst>
              </a:custGeom>
              <a:solidFill>
                <a:srgbClr val="003E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64" name="Freeform 308"/>
              <p:cNvSpPr>
                <a:spLocks/>
              </p:cNvSpPr>
              <p:nvPr/>
            </p:nvSpPr>
            <p:spPr bwMode="auto">
              <a:xfrm>
                <a:off x="938" y="1579"/>
                <a:ext cx="27" cy="25"/>
              </a:xfrm>
              <a:custGeom>
                <a:avLst/>
                <a:gdLst>
                  <a:gd name="T0" fmla="*/ 18 w 21"/>
                  <a:gd name="T1" fmla="*/ 6 h 20"/>
                  <a:gd name="T2" fmla="*/ 6 w 21"/>
                  <a:gd name="T3" fmla="*/ 3 h 20"/>
                  <a:gd name="T4" fmla="*/ 3 w 21"/>
                  <a:gd name="T5" fmla="*/ 15 h 20"/>
                  <a:gd name="T6" fmla="*/ 15 w 21"/>
                  <a:gd name="T7" fmla="*/ 18 h 20"/>
                  <a:gd name="T8" fmla="*/ 18 w 21"/>
                  <a:gd name="T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18" y="6"/>
                    </a:moveTo>
                    <a:cubicBezTo>
                      <a:pt x="16" y="1"/>
                      <a:pt x="10" y="0"/>
                      <a:pt x="6" y="3"/>
                    </a:cubicBezTo>
                    <a:cubicBezTo>
                      <a:pt x="2" y="5"/>
                      <a:pt x="0" y="11"/>
                      <a:pt x="3" y="15"/>
                    </a:cubicBezTo>
                    <a:cubicBezTo>
                      <a:pt x="6" y="19"/>
                      <a:pt x="11" y="20"/>
                      <a:pt x="15" y="18"/>
                    </a:cubicBezTo>
                    <a:cubicBezTo>
                      <a:pt x="20" y="15"/>
                      <a:pt x="21" y="10"/>
                      <a:pt x="18" y="6"/>
                    </a:cubicBezTo>
                    <a:close/>
                  </a:path>
                </a:pathLst>
              </a:custGeom>
              <a:solidFill>
                <a:srgbClr val="003E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65" name="Freeform 309"/>
              <p:cNvSpPr>
                <a:spLocks/>
              </p:cNvSpPr>
              <p:nvPr/>
            </p:nvSpPr>
            <p:spPr bwMode="auto">
              <a:xfrm>
                <a:off x="783" y="1313"/>
                <a:ext cx="11" cy="12"/>
              </a:xfrm>
              <a:custGeom>
                <a:avLst/>
                <a:gdLst>
                  <a:gd name="T0" fmla="*/ 8 w 9"/>
                  <a:gd name="T1" fmla="*/ 3 h 9"/>
                  <a:gd name="T2" fmla="*/ 2 w 9"/>
                  <a:gd name="T3" fmla="*/ 1 h 9"/>
                  <a:gd name="T4" fmla="*/ 1 w 9"/>
                  <a:gd name="T5" fmla="*/ 7 h 9"/>
                  <a:gd name="T6" fmla="*/ 7 w 9"/>
                  <a:gd name="T7" fmla="*/ 8 h 9"/>
                  <a:gd name="T8" fmla="*/ 8 w 9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8" y="3"/>
                    </a:moveTo>
                    <a:cubicBezTo>
                      <a:pt x="7" y="1"/>
                      <a:pt x="4" y="0"/>
                      <a:pt x="2" y="1"/>
                    </a:cubicBezTo>
                    <a:cubicBezTo>
                      <a:pt x="1" y="2"/>
                      <a:pt x="0" y="5"/>
                      <a:pt x="1" y="7"/>
                    </a:cubicBezTo>
                    <a:cubicBezTo>
                      <a:pt x="2" y="9"/>
                      <a:pt x="5" y="9"/>
                      <a:pt x="7" y="8"/>
                    </a:cubicBezTo>
                    <a:cubicBezTo>
                      <a:pt x="9" y="7"/>
                      <a:pt x="9" y="5"/>
                      <a:pt x="8" y="3"/>
                    </a:cubicBezTo>
                    <a:close/>
                  </a:path>
                </a:pathLst>
              </a:custGeom>
              <a:solidFill>
                <a:srgbClr val="003E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66" name="Freeform 310"/>
              <p:cNvSpPr>
                <a:spLocks/>
              </p:cNvSpPr>
              <p:nvPr/>
            </p:nvSpPr>
            <p:spPr bwMode="auto">
              <a:xfrm>
                <a:off x="1148" y="555"/>
                <a:ext cx="382" cy="249"/>
              </a:xfrm>
              <a:custGeom>
                <a:avLst/>
                <a:gdLst>
                  <a:gd name="T0" fmla="*/ 272 w 302"/>
                  <a:gd name="T1" fmla="*/ 0 h 197"/>
                  <a:gd name="T2" fmla="*/ 280 w 302"/>
                  <a:gd name="T3" fmla="*/ 6 h 197"/>
                  <a:gd name="T4" fmla="*/ 302 w 302"/>
                  <a:gd name="T5" fmla="*/ 146 h 197"/>
                  <a:gd name="T6" fmla="*/ 296 w 302"/>
                  <a:gd name="T7" fmla="*/ 154 h 197"/>
                  <a:gd name="T8" fmla="*/ 31 w 302"/>
                  <a:gd name="T9" fmla="*/ 196 h 197"/>
                  <a:gd name="T10" fmla="*/ 23 w 302"/>
                  <a:gd name="T11" fmla="*/ 190 h 197"/>
                  <a:gd name="T12" fmla="*/ 1 w 302"/>
                  <a:gd name="T13" fmla="*/ 50 h 197"/>
                  <a:gd name="T14" fmla="*/ 7 w 302"/>
                  <a:gd name="T15" fmla="*/ 42 h 197"/>
                  <a:gd name="T16" fmla="*/ 272 w 302"/>
                  <a:gd name="T17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2" h="197">
                    <a:moveTo>
                      <a:pt x="272" y="0"/>
                    </a:moveTo>
                    <a:cubicBezTo>
                      <a:pt x="276" y="0"/>
                      <a:pt x="279" y="2"/>
                      <a:pt x="280" y="6"/>
                    </a:cubicBezTo>
                    <a:cubicBezTo>
                      <a:pt x="302" y="146"/>
                      <a:pt x="302" y="146"/>
                      <a:pt x="302" y="146"/>
                    </a:cubicBezTo>
                    <a:cubicBezTo>
                      <a:pt x="302" y="150"/>
                      <a:pt x="300" y="154"/>
                      <a:pt x="296" y="154"/>
                    </a:cubicBezTo>
                    <a:cubicBezTo>
                      <a:pt x="31" y="196"/>
                      <a:pt x="31" y="196"/>
                      <a:pt x="31" y="196"/>
                    </a:cubicBezTo>
                    <a:cubicBezTo>
                      <a:pt x="27" y="197"/>
                      <a:pt x="23" y="194"/>
                      <a:pt x="23" y="190"/>
                    </a:cubicBezTo>
                    <a:cubicBezTo>
                      <a:pt x="1" y="50"/>
                      <a:pt x="1" y="50"/>
                      <a:pt x="1" y="50"/>
                    </a:cubicBezTo>
                    <a:cubicBezTo>
                      <a:pt x="0" y="46"/>
                      <a:pt x="3" y="43"/>
                      <a:pt x="7" y="42"/>
                    </a:cubicBez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67" name="Freeform 311"/>
              <p:cNvSpPr>
                <a:spLocks/>
              </p:cNvSpPr>
              <p:nvPr/>
            </p:nvSpPr>
            <p:spPr bwMode="auto">
              <a:xfrm>
                <a:off x="1186" y="566"/>
                <a:ext cx="306" cy="227"/>
              </a:xfrm>
              <a:custGeom>
                <a:avLst/>
                <a:gdLst>
                  <a:gd name="T0" fmla="*/ 277 w 306"/>
                  <a:gd name="T1" fmla="*/ 0 h 227"/>
                  <a:gd name="T2" fmla="*/ 306 w 306"/>
                  <a:gd name="T3" fmla="*/ 182 h 227"/>
                  <a:gd name="T4" fmla="*/ 29 w 306"/>
                  <a:gd name="T5" fmla="*/ 227 h 227"/>
                  <a:gd name="T6" fmla="*/ 0 w 306"/>
                  <a:gd name="T7" fmla="*/ 43 h 227"/>
                  <a:gd name="T8" fmla="*/ 277 w 306"/>
                  <a:gd name="T9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6" h="227">
                    <a:moveTo>
                      <a:pt x="277" y="0"/>
                    </a:moveTo>
                    <a:lnTo>
                      <a:pt x="306" y="182"/>
                    </a:lnTo>
                    <a:lnTo>
                      <a:pt x="29" y="227"/>
                    </a:lnTo>
                    <a:lnTo>
                      <a:pt x="0" y="43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rgbClr val="003E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68" name="Freeform 312"/>
              <p:cNvSpPr>
                <a:spLocks/>
              </p:cNvSpPr>
              <p:nvPr/>
            </p:nvSpPr>
            <p:spPr bwMode="auto">
              <a:xfrm>
                <a:off x="1483" y="642"/>
                <a:ext cx="24" cy="24"/>
              </a:xfrm>
              <a:custGeom>
                <a:avLst/>
                <a:gdLst>
                  <a:gd name="T0" fmla="*/ 8 w 19"/>
                  <a:gd name="T1" fmla="*/ 1 h 19"/>
                  <a:gd name="T2" fmla="*/ 1 w 19"/>
                  <a:gd name="T3" fmla="*/ 11 h 19"/>
                  <a:gd name="T4" fmla="*/ 11 w 19"/>
                  <a:gd name="T5" fmla="*/ 19 h 19"/>
                  <a:gd name="T6" fmla="*/ 18 w 19"/>
                  <a:gd name="T7" fmla="*/ 8 h 19"/>
                  <a:gd name="T8" fmla="*/ 8 w 19"/>
                  <a:gd name="T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8" y="1"/>
                    </a:moveTo>
                    <a:cubicBezTo>
                      <a:pt x="3" y="2"/>
                      <a:pt x="0" y="6"/>
                      <a:pt x="1" y="11"/>
                    </a:cubicBezTo>
                    <a:cubicBezTo>
                      <a:pt x="1" y="16"/>
                      <a:pt x="6" y="19"/>
                      <a:pt x="11" y="19"/>
                    </a:cubicBezTo>
                    <a:cubicBezTo>
                      <a:pt x="16" y="18"/>
                      <a:pt x="19" y="13"/>
                      <a:pt x="18" y="8"/>
                    </a:cubicBezTo>
                    <a:cubicBezTo>
                      <a:pt x="18" y="4"/>
                      <a:pt x="13" y="0"/>
                      <a:pt x="8" y="1"/>
                    </a:cubicBezTo>
                    <a:close/>
                  </a:path>
                </a:pathLst>
              </a:custGeom>
              <a:solidFill>
                <a:srgbClr val="003E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69" name="Freeform 313"/>
              <p:cNvSpPr>
                <a:spLocks/>
              </p:cNvSpPr>
              <p:nvPr/>
            </p:nvSpPr>
            <p:spPr bwMode="auto">
              <a:xfrm>
                <a:off x="1176" y="698"/>
                <a:ext cx="11" cy="11"/>
              </a:xfrm>
              <a:custGeom>
                <a:avLst/>
                <a:gdLst>
                  <a:gd name="T0" fmla="*/ 4 w 9"/>
                  <a:gd name="T1" fmla="*/ 1 h 9"/>
                  <a:gd name="T2" fmla="*/ 0 w 9"/>
                  <a:gd name="T3" fmla="*/ 5 h 9"/>
                  <a:gd name="T4" fmla="*/ 5 w 9"/>
                  <a:gd name="T5" fmla="*/ 9 h 9"/>
                  <a:gd name="T6" fmla="*/ 8 w 9"/>
                  <a:gd name="T7" fmla="*/ 4 h 9"/>
                  <a:gd name="T8" fmla="*/ 4 w 9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4" y="1"/>
                    </a:moveTo>
                    <a:cubicBezTo>
                      <a:pt x="2" y="1"/>
                      <a:pt x="0" y="3"/>
                      <a:pt x="0" y="5"/>
                    </a:cubicBezTo>
                    <a:cubicBezTo>
                      <a:pt x="1" y="8"/>
                      <a:pt x="3" y="9"/>
                      <a:pt x="5" y="9"/>
                    </a:cubicBezTo>
                    <a:cubicBezTo>
                      <a:pt x="7" y="9"/>
                      <a:pt x="9" y="6"/>
                      <a:pt x="8" y="4"/>
                    </a:cubicBezTo>
                    <a:cubicBezTo>
                      <a:pt x="8" y="2"/>
                      <a:pt x="6" y="0"/>
                      <a:pt x="4" y="1"/>
                    </a:cubicBezTo>
                    <a:close/>
                  </a:path>
                </a:pathLst>
              </a:custGeom>
              <a:solidFill>
                <a:srgbClr val="003E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70" name="Freeform 314"/>
              <p:cNvSpPr>
                <a:spLocks/>
              </p:cNvSpPr>
              <p:nvPr/>
            </p:nvSpPr>
            <p:spPr bwMode="auto">
              <a:xfrm>
                <a:off x="2284" y="732"/>
                <a:ext cx="684" cy="536"/>
              </a:xfrm>
              <a:custGeom>
                <a:avLst/>
                <a:gdLst>
                  <a:gd name="T0" fmla="*/ 0 w 541"/>
                  <a:gd name="T1" fmla="*/ 27 h 424"/>
                  <a:gd name="T2" fmla="*/ 0 w 541"/>
                  <a:gd name="T3" fmla="*/ 397 h 424"/>
                  <a:gd name="T4" fmla="*/ 27 w 541"/>
                  <a:gd name="T5" fmla="*/ 424 h 424"/>
                  <a:gd name="T6" fmla="*/ 514 w 541"/>
                  <a:gd name="T7" fmla="*/ 424 h 424"/>
                  <a:gd name="T8" fmla="*/ 541 w 541"/>
                  <a:gd name="T9" fmla="*/ 397 h 424"/>
                  <a:gd name="T10" fmla="*/ 541 w 541"/>
                  <a:gd name="T11" fmla="*/ 27 h 424"/>
                  <a:gd name="T12" fmla="*/ 514 w 541"/>
                  <a:gd name="T13" fmla="*/ 0 h 424"/>
                  <a:gd name="T14" fmla="*/ 27 w 541"/>
                  <a:gd name="T15" fmla="*/ 0 h 424"/>
                  <a:gd name="T16" fmla="*/ 0 w 541"/>
                  <a:gd name="T17" fmla="*/ 27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1" h="424">
                    <a:moveTo>
                      <a:pt x="0" y="27"/>
                    </a:moveTo>
                    <a:cubicBezTo>
                      <a:pt x="0" y="397"/>
                      <a:pt x="0" y="397"/>
                      <a:pt x="0" y="397"/>
                    </a:cubicBezTo>
                    <a:cubicBezTo>
                      <a:pt x="0" y="412"/>
                      <a:pt x="12" y="424"/>
                      <a:pt x="27" y="424"/>
                    </a:cubicBezTo>
                    <a:cubicBezTo>
                      <a:pt x="514" y="424"/>
                      <a:pt x="514" y="424"/>
                      <a:pt x="514" y="424"/>
                    </a:cubicBezTo>
                    <a:cubicBezTo>
                      <a:pt x="529" y="424"/>
                      <a:pt x="541" y="412"/>
                      <a:pt x="541" y="397"/>
                    </a:cubicBezTo>
                    <a:cubicBezTo>
                      <a:pt x="541" y="27"/>
                      <a:pt x="541" y="27"/>
                      <a:pt x="541" y="27"/>
                    </a:cubicBezTo>
                    <a:cubicBezTo>
                      <a:pt x="541" y="12"/>
                      <a:pt x="529" y="0"/>
                      <a:pt x="514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2" y="0"/>
                      <a:pt x="0" y="12"/>
                      <a:pt x="0" y="27"/>
                    </a:cubicBezTo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71" name="Freeform 315"/>
              <p:cNvSpPr>
                <a:spLocks/>
              </p:cNvSpPr>
              <p:nvPr/>
            </p:nvSpPr>
            <p:spPr bwMode="auto">
              <a:xfrm>
                <a:off x="2284" y="732"/>
                <a:ext cx="459" cy="409"/>
              </a:xfrm>
              <a:custGeom>
                <a:avLst/>
                <a:gdLst>
                  <a:gd name="T0" fmla="*/ 363 w 363"/>
                  <a:gd name="T1" fmla="*/ 0 h 324"/>
                  <a:gd name="T2" fmla="*/ 27 w 363"/>
                  <a:gd name="T3" fmla="*/ 0 h 324"/>
                  <a:gd name="T4" fmla="*/ 0 w 363"/>
                  <a:gd name="T5" fmla="*/ 27 h 324"/>
                  <a:gd name="T6" fmla="*/ 0 w 363"/>
                  <a:gd name="T7" fmla="*/ 324 h 324"/>
                  <a:gd name="T8" fmla="*/ 363 w 363"/>
                  <a:gd name="T9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324">
                    <a:moveTo>
                      <a:pt x="363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12" y="0"/>
                      <a:pt x="0" y="12"/>
                      <a:pt x="0" y="27"/>
                    </a:cubicBezTo>
                    <a:cubicBezTo>
                      <a:pt x="0" y="324"/>
                      <a:pt x="0" y="324"/>
                      <a:pt x="0" y="324"/>
                    </a:cubicBezTo>
                    <a:cubicBezTo>
                      <a:pt x="363" y="0"/>
                      <a:pt x="363" y="0"/>
                      <a:pt x="363" y="0"/>
                    </a:cubicBezTo>
                  </a:path>
                </a:pathLst>
              </a:custGeom>
              <a:solidFill>
                <a:srgbClr val="F9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72" name="Oval 316"/>
              <p:cNvSpPr>
                <a:spLocks noChangeArrowheads="1"/>
              </p:cNvSpPr>
              <p:nvPr/>
            </p:nvSpPr>
            <p:spPr bwMode="auto">
              <a:xfrm>
                <a:off x="2923" y="986"/>
                <a:ext cx="28" cy="28"/>
              </a:xfrm>
              <a:prstGeom prst="ellipse">
                <a:avLst/>
              </a:prstGeom>
              <a:solidFill>
                <a:srgbClr val="2C4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73" name="Oval 317"/>
              <p:cNvSpPr>
                <a:spLocks noChangeArrowheads="1"/>
              </p:cNvSpPr>
              <p:nvPr/>
            </p:nvSpPr>
            <p:spPr bwMode="auto">
              <a:xfrm>
                <a:off x="2317" y="992"/>
                <a:ext cx="16" cy="15"/>
              </a:xfrm>
              <a:prstGeom prst="ellipse">
                <a:avLst/>
              </a:prstGeom>
              <a:solidFill>
                <a:srgbClr val="2C4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74" name="Rectangle 318"/>
              <p:cNvSpPr>
                <a:spLocks noChangeArrowheads="1"/>
              </p:cNvSpPr>
              <p:nvPr/>
            </p:nvSpPr>
            <p:spPr bwMode="auto">
              <a:xfrm>
                <a:off x="2350" y="793"/>
                <a:ext cx="551" cy="414"/>
              </a:xfrm>
              <a:prstGeom prst="rect">
                <a:avLst/>
              </a:prstGeom>
              <a:solidFill>
                <a:srgbClr val="003E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75" name="Freeform 319"/>
              <p:cNvSpPr>
                <a:spLocks/>
              </p:cNvSpPr>
              <p:nvPr/>
            </p:nvSpPr>
            <p:spPr bwMode="auto">
              <a:xfrm>
                <a:off x="1305" y="1613"/>
                <a:ext cx="1344" cy="707"/>
              </a:xfrm>
              <a:custGeom>
                <a:avLst/>
                <a:gdLst>
                  <a:gd name="T0" fmla="*/ 14 w 1063"/>
                  <a:gd name="T1" fmla="*/ 221 h 559"/>
                  <a:gd name="T2" fmla="*/ 0 w 1063"/>
                  <a:gd name="T3" fmla="*/ 324 h 559"/>
                  <a:gd name="T4" fmla="*/ 15 w 1063"/>
                  <a:gd name="T5" fmla="*/ 408 h 559"/>
                  <a:gd name="T6" fmla="*/ 77 w 1063"/>
                  <a:gd name="T7" fmla="*/ 466 h 559"/>
                  <a:gd name="T8" fmla="*/ 219 w 1063"/>
                  <a:gd name="T9" fmla="*/ 511 h 559"/>
                  <a:gd name="T10" fmla="*/ 323 w 1063"/>
                  <a:gd name="T11" fmla="*/ 551 h 559"/>
                  <a:gd name="T12" fmla="*/ 356 w 1063"/>
                  <a:gd name="T13" fmla="*/ 559 h 559"/>
                  <a:gd name="T14" fmla="*/ 397 w 1063"/>
                  <a:gd name="T15" fmla="*/ 546 h 559"/>
                  <a:gd name="T16" fmla="*/ 450 w 1063"/>
                  <a:gd name="T17" fmla="*/ 489 h 559"/>
                  <a:gd name="T18" fmla="*/ 497 w 1063"/>
                  <a:gd name="T19" fmla="*/ 405 h 559"/>
                  <a:gd name="T20" fmla="*/ 593 w 1063"/>
                  <a:gd name="T21" fmla="*/ 240 h 559"/>
                  <a:gd name="T22" fmla="*/ 654 w 1063"/>
                  <a:gd name="T23" fmla="*/ 172 h 559"/>
                  <a:gd name="T24" fmla="*/ 718 w 1063"/>
                  <a:gd name="T25" fmla="*/ 143 h 559"/>
                  <a:gd name="T26" fmla="*/ 772 w 1063"/>
                  <a:gd name="T27" fmla="*/ 120 h 559"/>
                  <a:gd name="T28" fmla="*/ 847 w 1063"/>
                  <a:gd name="T29" fmla="*/ 47 h 559"/>
                  <a:gd name="T30" fmla="*/ 886 w 1063"/>
                  <a:gd name="T31" fmla="*/ 17 h 559"/>
                  <a:gd name="T32" fmla="*/ 930 w 1063"/>
                  <a:gd name="T33" fmla="*/ 4 h 559"/>
                  <a:gd name="T34" fmla="*/ 968 w 1063"/>
                  <a:gd name="T35" fmla="*/ 13 h 559"/>
                  <a:gd name="T36" fmla="*/ 1039 w 1063"/>
                  <a:gd name="T37" fmla="*/ 67 h 559"/>
                  <a:gd name="T38" fmla="*/ 1059 w 1063"/>
                  <a:gd name="T39" fmla="*/ 127 h 559"/>
                  <a:gd name="T40" fmla="*/ 1037 w 1063"/>
                  <a:gd name="T41" fmla="*/ 199 h 559"/>
                  <a:gd name="T42" fmla="*/ 1040 w 1063"/>
                  <a:gd name="T43" fmla="*/ 201 h 559"/>
                  <a:gd name="T44" fmla="*/ 1063 w 1063"/>
                  <a:gd name="T45" fmla="*/ 127 h 559"/>
                  <a:gd name="T46" fmla="*/ 1042 w 1063"/>
                  <a:gd name="T47" fmla="*/ 64 h 559"/>
                  <a:gd name="T48" fmla="*/ 969 w 1063"/>
                  <a:gd name="T49" fmla="*/ 9 h 559"/>
                  <a:gd name="T50" fmla="*/ 930 w 1063"/>
                  <a:gd name="T51" fmla="*/ 0 h 559"/>
                  <a:gd name="T52" fmla="*/ 870 w 1063"/>
                  <a:gd name="T53" fmla="*/ 22 h 559"/>
                  <a:gd name="T54" fmla="*/ 794 w 1063"/>
                  <a:gd name="T55" fmla="*/ 95 h 559"/>
                  <a:gd name="T56" fmla="*/ 757 w 1063"/>
                  <a:gd name="T57" fmla="*/ 126 h 559"/>
                  <a:gd name="T58" fmla="*/ 717 w 1063"/>
                  <a:gd name="T59" fmla="*/ 139 h 559"/>
                  <a:gd name="T60" fmla="*/ 652 w 1063"/>
                  <a:gd name="T61" fmla="*/ 169 h 559"/>
                  <a:gd name="T62" fmla="*/ 562 w 1063"/>
                  <a:gd name="T63" fmla="*/ 280 h 559"/>
                  <a:gd name="T64" fmla="*/ 494 w 1063"/>
                  <a:gd name="T65" fmla="*/ 404 h 559"/>
                  <a:gd name="T66" fmla="*/ 430 w 1063"/>
                  <a:gd name="T67" fmla="*/ 509 h 559"/>
                  <a:gd name="T68" fmla="*/ 394 w 1063"/>
                  <a:gd name="T69" fmla="*/ 543 h 559"/>
                  <a:gd name="T70" fmla="*/ 356 w 1063"/>
                  <a:gd name="T71" fmla="*/ 555 h 559"/>
                  <a:gd name="T72" fmla="*/ 325 w 1063"/>
                  <a:gd name="T73" fmla="*/ 547 h 559"/>
                  <a:gd name="T74" fmla="*/ 220 w 1063"/>
                  <a:gd name="T75" fmla="*/ 507 h 559"/>
                  <a:gd name="T76" fmla="*/ 79 w 1063"/>
                  <a:gd name="T77" fmla="*/ 462 h 559"/>
                  <a:gd name="T78" fmla="*/ 19 w 1063"/>
                  <a:gd name="T79" fmla="*/ 406 h 559"/>
                  <a:gd name="T80" fmla="*/ 4 w 1063"/>
                  <a:gd name="T81" fmla="*/ 324 h 559"/>
                  <a:gd name="T82" fmla="*/ 11 w 1063"/>
                  <a:gd name="T83" fmla="*/ 253 h 559"/>
                  <a:gd name="T84" fmla="*/ 16 w 1063"/>
                  <a:gd name="T85" fmla="*/ 230 h 559"/>
                  <a:gd name="T86" fmla="*/ 17 w 1063"/>
                  <a:gd name="T87" fmla="*/ 224 h 559"/>
                  <a:gd name="T88" fmla="*/ 18 w 1063"/>
                  <a:gd name="T89" fmla="*/ 222 h 559"/>
                  <a:gd name="T90" fmla="*/ 14 w 1063"/>
                  <a:gd name="T91" fmla="*/ 221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63" h="559">
                    <a:moveTo>
                      <a:pt x="14" y="221"/>
                    </a:moveTo>
                    <a:cubicBezTo>
                      <a:pt x="14" y="221"/>
                      <a:pt x="0" y="270"/>
                      <a:pt x="0" y="324"/>
                    </a:cubicBezTo>
                    <a:cubicBezTo>
                      <a:pt x="0" y="353"/>
                      <a:pt x="3" y="382"/>
                      <a:pt x="15" y="408"/>
                    </a:cubicBezTo>
                    <a:cubicBezTo>
                      <a:pt x="27" y="434"/>
                      <a:pt x="46" y="455"/>
                      <a:pt x="77" y="466"/>
                    </a:cubicBezTo>
                    <a:cubicBezTo>
                      <a:pt x="138" y="487"/>
                      <a:pt x="181" y="499"/>
                      <a:pt x="219" y="511"/>
                    </a:cubicBezTo>
                    <a:cubicBezTo>
                      <a:pt x="256" y="523"/>
                      <a:pt x="287" y="533"/>
                      <a:pt x="323" y="551"/>
                    </a:cubicBezTo>
                    <a:cubicBezTo>
                      <a:pt x="334" y="557"/>
                      <a:pt x="345" y="559"/>
                      <a:pt x="356" y="559"/>
                    </a:cubicBezTo>
                    <a:cubicBezTo>
                      <a:pt x="370" y="559"/>
                      <a:pt x="384" y="554"/>
                      <a:pt x="397" y="546"/>
                    </a:cubicBezTo>
                    <a:cubicBezTo>
                      <a:pt x="416" y="534"/>
                      <a:pt x="433" y="513"/>
                      <a:pt x="450" y="489"/>
                    </a:cubicBezTo>
                    <a:cubicBezTo>
                      <a:pt x="467" y="464"/>
                      <a:pt x="482" y="435"/>
                      <a:pt x="497" y="405"/>
                    </a:cubicBezTo>
                    <a:cubicBezTo>
                      <a:pt x="521" y="359"/>
                      <a:pt x="555" y="294"/>
                      <a:pt x="593" y="240"/>
                    </a:cubicBezTo>
                    <a:cubicBezTo>
                      <a:pt x="613" y="213"/>
                      <a:pt x="633" y="190"/>
                      <a:pt x="654" y="172"/>
                    </a:cubicBezTo>
                    <a:cubicBezTo>
                      <a:pt x="675" y="155"/>
                      <a:pt x="697" y="144"/>
                      <a:pt x="718" y="143"/>
                    </a:cubicBezTo>
                    <a:cubicBezTo>
                      <a:pt x="737" y="143"/>
                      <a:pt x="755" y="133"/>
                      <a:pt x="772" y="120"/>
                    </a:cubicBezTo>
                    <a:cubicBezTo>
                      <a:pt x="797" y="100"/>
                      <a:pt x="821" y="71"/>
                      <a:pt x="847" y="47"/>
                    </a:cubicBezTo>
                    <a:cubicBezTo>
                      <a:pt x="860" y="35"/>
                      <a:pt x="873" y="24"/>
                      <a:pt x="886" y="17"/>
                    </a:cubicBezTo>
                    <a:cubicBezTo>
                      <a:pt x="900" y="9"/>
                      <a:pt x="915" y="4"/>
                      <a:pt x="930" y="4"/>
                    </a:cubicBezTo>
                    <a:cubicBezTo>
                      <a:pt x="942" y="4"/>
                      <a:pt x="954" y="7"/>
                      <a:pt x="968" y="13"/>
                    </a:cubicBezTo>
                    <a:cubicBezTo>
                      <a:pt x="1001" y="29"/>
                      <a:pt x="1024" y="47"/>
                      <a:pt x="1039" y="67"/>
                    </a:cubicBezTo>
                    <a:cubicBezTo>
                      <a:pt x="1053" y="86"/>
                      <a:pt x="1059" y="107"/>
                      <a:pt x="1059" y="127"/>
                    </a:cubicBezTo>
                    <a:cubicBezTo>
                      <a:pt x="1059" y="152"/>
                      <a:pt x="1051" y="176"/>
                      <a:pt x="1037" y="199"/>
                    </a:cubicBezTo>
                    <a:cubicBezTo>
                      <a:pt x="1040" y="201"/>
                      <a:pt x="1040" y="201"/>
                      <a:pt x="1040" y="201"/>
                    </a:cubicBezTo>
                    <a:cubicBezTo>
                      <a:pt x="1054" y="178"/>
                      <a:pt x="1063" y="153"/>
                      <a:pt x="1063" y="127"/>
                    </a:cubicBezTo>
                    <a:cubicBezTo>
                      <a:pt x="1063" y="106"/>
                      <a:pt x="1057" y="84"/>
                      <a:pt x="1042" y="64"/>
                    </a:cubicBezTo>
                    <a:cubicBezTo>
                      <a:pt x="1027" y="44"/>
                      <a:pt x="1004" y="25"/>
                      <a:pt x="969" y="9"/>
                    </a:cubicBezTo>
                    <a:cubicBezTo>
                      <a:pt x="955" y="3"/>
                      <a:pt x="942" y="0"/>
                      <a:pt x="930" y="0"/>
                    </a:cubicBezTo>
                    <a:cubicBezTo>
                      <a:pt x="908" y="0"/>
                      <a:pt x="889" y="9"/>
                      <a:pt x="870" y="22"/>
                    </a:cubicBezTo>
                    <a:cubicBezTo>
                      <a:pt x="843" y="41"/>
                      <a:pt x="819" y="70"/>
                      <a:pt x="794" y="95"/>
                    </a:cubicBezTo>
                    <a:cubicBezTo>
                      <a:pt x="782" y="107"/>
                      <a:pt x="769" y="118"/>
                      <a:pt x="757" y="126"/>
                    </a:cubicBezTo>
                    <a:cubicBezTo>
                      <a:pt x="744" y="134"/>
                      <a:pt x="731" y="139"/>
                      <a:pt x="717" y="139"/>
                    </a:cubicBezTo>
                    <a:cubicBezTo>
                      <a:pt x="695" y="140"/>
                      <a:pt x="673" y="151"/>
                      <a:pt x="652" y="169"/>
                    </a:cubicBezTo>
                    <a:cubicBezTo>
                      <a:pt x="620" y="196"/>
                      <a:pt x="589" y="237"/>
                      <a:pt x="562" y="280"/>
                    </a:cubicBezTo>
                    <a:cubicBezTo>
                      <a:pt x="535" y="323"/>
                      <a:pt x="511" y="368"/>
                      <a:pt x="494" y="404"/>
                    </a:cubicBezTo>
                    <a:cubicBezTo>
                      <a:pt x="474" y="443"/>
                      <a:pt x="453" y="481"/>
                      <a:pt x="430" y="509"/>
                    </a:cubicBezTo>
                    <a:cubicBezTo>
                      <a:pt x="418" y="523"/>
                      <a:pt x="407" y="535"/>
                      <a:pt x="394" y="543"/>
                    </a:cubicBezTo>
                    <a:cubicBezTo>
                      <a:pt x="382" y="551"/>
                      <a:pt x="369" y="555"/>
                      <a:pt x="356" y="555"/>
                    </a:cubicBezTo>
                    <a:cubicBezTo>
                      <a:pt x="346" y="555"/>
                      <a:pt x="335" y="553"/>
                      <a:pt x="325" y="547"/>
                    </a:cubicBezTo>
                    <a:cubicBezTo>
                      <a:pt x="289" y="529"/>
                      <a:pt x="258" y="519"/>
                      <a:pt x="220" y="507"/>
                    </a:cubicBezTo>
                    <a:cubicBezTo>
                      <a:pt x="182" y="495"/>
                      <a:pt x="139" y="483"/>
                      <a:pt x="79" y="462"/>
                    </a:cubicBezTo>
                    <a:cubicBezTo>
                      <a:pt x="49" y="452"/>
                      <a:pt x="30" y="431"/>
                      <a:pt x="19" y="406"/>
                    </a:cubicBezTo>
                    <a:cubicBezTo>
                      <a:pt x="8" y="382"/>
                      <a:pt x="4" y="352"/>
                      <a:pt x="4" y="324"/>
                    </a:cubicBezTo>
                    <a:cubicBezTo>
                      <a:pt x="4" y="297"/>
                      <a:pt x="7" y="272"/>
                      <a:pt x="11" y="253"/>
                    </a:cubicBezTo>
                    <a:cubicBezTo>
                      <a:pt x="13" y="243"/>
                      <a:pt x="14" y="236"/>
                      <a:pt x="16" y="230"/>
                    </a:cubicBezTo>
                    <a:cubicBezTo>
                      <a:pt x="16" y="228"/>
                      <a:pt x="17" y="225"/>
                      <a:pt x="17" y="224"/>
                    </a:cubicBezTo>
                    <a:cubicBezTo>
                      <a:pt x="18" y="223"/>
                      <a:pt x="18" y="222"/>
                      <a:pt x="18" y="222"/>
                    </a:cubicBezTo>
                    <a:lnTo>
                      <a:pt x="14" y="221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76" name="Freeform 320"/>
              <p:cNvSpPr>
                <a:spLocks/>
              </p:cNvSpPr>
              <p:nvPr/>
            </p:nvSpPr>
            <p:spPr bwMode="auto">
              <a:xfrm>
                <a:off x="1876" y="2562"/>
                <a:ext cx="140" cy="92"/>
              </a:xfrm>
              <a:custGeom>
                <a:avLst/>
                <a:gdLst>
                  <a:gd name="T0" fmla="*/ 140 w 140"/>
                  <a:gd name="T1" fmla="*/ 47 h 92"/>
                  <a:gd name="T2" fmla="*/ 18 w 140"/>
                  <a:gd name="T3" fmla="*/ 92 h 92"/>
                  <a:gd name="T4" fmla="*/ 0 w 140"/>
                  <a:gd name="T5" fmla="*/ 44 h 92"/>
                  <a:gd name="T6" fmla="*/ 123 w 140"/>
                  <a:gd name="T7" fmla="*/ 0 h 92"/>
                  <a:gd name="T8" fmla="*/ 140 w 140"/>
                  <a:gd name="T9" fmla="*/ 4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92">
                    <a:moveTo>
                      <a:pt x="140" y="47"/>
                    </a:moveTo>
                    <a:lnTo>
                      <a:pt x="18" y="92"/>
                    </a:lnTo>
                    <a:lnTo>
                      <a:pt x="0" y="44"/>
                    </a:lnTo>
                    <a:lnTo>
                      <a:pt x="123" y="0"/>
                    </a:lnTo>
                    <a:lnTo>
                      <a:pt x="140" y="47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77" name="Freeform 321"/>
              <p:cNvSpPr>
                <a:spLocks/>
              </p:cNvSpPr>
              <p:nvPr/>
            </p:nvSpPr>
            <p:spPr bwMode="auto">
              <a:xfrm>
                <a:off x="1885" y="2601"/>
                <a:ext cx="1056" cy="684"/>
              </a:xfrm>
              <a:custGeom>
                <a:avLst/>
                <a:gdLst>
                  <a:gd name="T0" fmla="*/ 581 w 835"/>
                  <a:gd name="T1" fmla="*/ 148 h 541"/>
                  <a:gd name="T2" fmla="*/ 433 w 835"/>
                  <a:gd name="T3" fmla="*/ 321 h 541"/>
                  <a:gd name="T4" fmla="*/ 108 w 835"/>
                  <a:gd name="T5" fmla="*/ 0 h 541"/>
                  <a:gd name="T6" fmla="*/ 0 w 835"/>
                  <a:gd name="T7" fmla="*/ 43 h 541"/>
                  <a:gd name="T8" fmla="*/ 212 w 835"/>
                  <a:gd name="T9" fmla="*/ 414 h 541"/>
                  <a:gd name="T10" fmla="*/ 496 w 835"/>
                  <a:gd name="T11" fmla="*/ 541 h 541"/>
                  <a:gd name="T12" fmla="*/ 766 w 835"/>
                  <a:gd name="T13" fmla="*/ 401 h 541"/>
                  <a:gd name="T14" fmla="*/ 581 w 835"/>
                  <a:gd name="T15" fmla="*/ 148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5" h="541">
                    <a:moveTo>
                      <a:pt x="581" y="148"/>
                    </a:moveTo>
                    <a:cubicBezTo>
                      <a:pt x="581" y="148"/>
                      <a:pt x="516" y="279"/>
                      <a:pt x="433" y="321"/>
                    </a:cubicBezTo>
                    <a:cubicBezTo>
                      <a:pt x="351" y="363"/>
                      <a:pt x="170" y="185"/>
                      <a:pt x="108" y="0"/>
                    </a:cubicBezTo>
                    <a:cubicBezTo>
                      <a:pt x="44" y="23"/>
                      <a:pt x="0" y="43"/>
                      <a:pt x="0" y="43"/>
                    </a:cubicBezTo>
                    <a:cubicBezTo>
                      <a:pt x="0" y="43"/>
                      <a:pt x="102" y="339"/>
                      <a:pt x="212" y="414"/>
                    </a:cubicBezTo>
                    <a:cubicBezTo>
                      <a:pt x="322" y="489"/>
                      <a:pt x="496" y="541"/>
                      <a:pt x="496" y="541"/>
                    </a:cubicBezTo>
                    <a:cubicBezTo>
                      <a:pt x="496" y="541"/>
                      <a:pt x="697" y="453"/>
                      <a:pt x="766" y="401"/>
                    </a:cubicBezTo>
                    <a:cubicBezTo>
                      <a:pt x="835" y="350"/>
                      <a:pt x="581" y="148"/>
                      <a:pt x="581" y="148"/>
                    </a:cubicBezTo>
                    <a:close/>
                  </a:path>
                </a:pathLst>
              </a:custGeom>
              <a:solidFill>
                <a:srgbClr val="C68E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78" name="Freeform 322"/>
              <p:cNvSpPr>
                <a:spLocks/>
              </p:cNvSpPr>
              <p:nvPr/>
            </p:nvSpPr>
            <p:spPr bwMode="auto">
              <a:xfrm>
                <a:off x="1885" y="2641"/>
                <a:ext cx="994" cy="644"/>
              </a:xfrm>
              <a:custGeom>
                <a:avLst/>
                <a:gdLst>
                  <a:gd name="T0" fmla="*/ 499 w 786"/>
                  <a:gd name="T1" fmla="*/ 431 h 510"/>
                  <a:gd name="T2" fmla="*/ 216 w 786"/>
                  <a:gd name="T3" fmla="*/ 304 h 510"/>
                  <a:gd name="T4" fmla="*/ 29 w 786"/>
                  <a:gd name="T5" fmla="*/ 0 h 510"/>
                  <a:gd name="T6" fmla="*/ 0 w 786"/>
                  <a:gd name="T7" fmla="*/ 12 h 510"/>
                  <a:gd name="T8" fmla="*/ 212 w 786"/>
                  <a:gd name="T9" fmla="*/ 383 h 510"/>
                  <a:gd name="T10" fmla="*/ 496 w 786"/>
                  <a:gd name="T11" fmla="*/ 510 h 510"/>
                  <a:gd name="T12" fmla="*/ 766 w 786"/>
                  <a:gd name="T13" fmla="*/ 370 h 510"/>
                  <a:gd name="T14" fmla="*/ 760 w 786"/>
                  <a:gd name="T15" fmla="*/ 298 h 510"/>
                  <a:gd name="T16" fmla="*/ 499 w 786"/>
                  <a:gd name="T17" fmla="*/ 431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6" h="510">
                    <a:moveTo>
                      <a:pt x="499" y="431"/>
                    </a:moveTo>
                    <a:cubicBezTo>
                      <a:pt x="499" y="431"/>
                      <a:pt x="326" y="379"/>
                      <a:pt x="216" y="304"/>
                    </a:cubicBezTo>
                    <a:cubicBezTo>
                      <a:pt x="139" y="252"/>
                      <a:pt x="66" y="92"/>
                      <a:pt x="29" y="0"/>
                    </a:cubicBezTo>
                    <a:cubicBezTo>
                      <a:pt x="11" y="7"/>
                      <a:pt x="0" y="12"/>
                      <a:pt x="0" y="12"/>
                    </a:cubicBezTo>
                    <a:cubicBezTo>
                      <a:pt x="0" y="12"/>
                      <a:pt x="102" y="308"/>
                      <a:pt x="212" y="383"/>
                    </a:cubicBezTo>
                    <a:cubicBezTo>
                      <a:pt x="322" y="458"/>
                      <a:pt x="496" y="510"/>
                      <a:pt x="496" y="510"/>
                    </a:cubicBezTo>
                    <a:cubicBezTo>
                      <a:pt x="496" y="510"/>
                      <a:pt x="697" y="422"/>
                      <a:pt x="766" y="370"/>
                    </a:cubicBezTo>
                    <a:cubicBezTo>
                      <a:pt x="786" y="356"/>
                      <a:pt x="779" y="329"/>
                      <a:pt x="760" y="298"/>
                    </a:cubicBezTo>
                    <a:cubicBezTo>
                      <a:pt x="684" y="350"/>
                      <a:pt x="499" y="431"/>
                      <a:pt x="499" y="431"/>
                    </a:cubicBezTo>
                    <a:close/>
                  </a:path>
                </a:pathLst>
              </a:custGeom>
              <a:solidFill>
                <a:srgbClr val="9144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79" name="Freeform 323"/>
              <p:cNvSpPr>
                <a:spLocks/>
              </p:cNvSpPr>
              <p:nvPr/>
            </p:nvSpPr>
            <p:spPr bwMode="auto">
              <a:xfrm>
                <a:off x="2592" y="1736"/>
                <a:ext cx="333" cy="299"/>
              </a:xfrm>
              <a:custGeom>
                <a:avLst/>
                <a:gdLst>
                  <a:gd name="T0" fmla="*/ 264 w 264"/>
                  <a:gd name="T1" fmla="*/ 185 h 237"/>
                  <a:gd name="T2" fmla="*/ 204 w 264"/>
                  <a:gd name="T3" fmla="*/ 124 h 237"/>
                  <a:gd name="T4" fmla="*/ 153 w 264"/>
                  <a:gd name="T5" fmla="*/ 30 h 237"/>
                  <a:gd name="T6" fmla="*/ 71 w 264"/>
                  <a:gd name="T7" fmla="*/ 4 h 237"/>
                  <a:gd name="T8" fmla="*/ 49 w 264"/>
                  <a:gd name="T9" fmla="*/ 11 h 237"/>
                  <a:gd name="T10" fmla="*/ 7 w 264"/>
                  <a:gd name="T11" fmla="*/ 58 h 237"/>
                  <a:gd name="T12" fmla="*/ 2 w 264"/>
                  <a:gd name="T13" fmla="*/ 72 h 237"/>
                  <a:gd name="T14" fmla="*/ 9 w 264"/>
                  <a:gd name="T15" fmla="*/ 92 h 237"/>
                  <a:gd name="T16" fmla="*/ 22 w 264"/>
                  <a:gd name="T17" fmla="*/ 87 h 237"/>
                  <a:gd name="T18" fmla="*/ 22 w 264"/>
                  <a:gd name="T19" fmla="*/ 73 h 237"/>
                  <a:gd name="T20" fmla="*/ 58 w 264"/>
                  <a:gd name="T21" fmla="*/ 41 h 237"/>
                  <a:gd name="T22" fmla="*/ 105 w 264"/>
                  <a:gd name="T23" fmla="*/ 75 h 237"/>
                  <a:gd name="T24" fmla="*/ 117 w 264"/>
                  <a:gd name="T25" fmla="*/ 109 h 237"/>
                  <a:gd name="T26" fmla="*/ 135 w 264"/>
                  <a:gd name="T27" fmla="*/ 196 h 237"/>
                  <a:gd name="T28" fmla="*/ 213 w 264"/>
                  <a:gd name="T29" fmla="*/ 237 h 237"/>
                  <a:gd name="T30" fmla="*/ 264 w 264"/>
                  <a:gd name="T31" fmla="*/ 185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4" h="237">
                    <a:moveTo>
                      <a:pt x="264" y="185"/>
                    </a:moveTo>
                    <a:cubicBezTo>
                      <a:pt x="204" y="124"/>
                      <a:pt x="204" y="124"/>
                      <a:pt x="204" y="124"/>
                    </a:cubicBezTo>
                    <a:cubicBezTo>
                      <a:pt x="153" y="30"/>
                      <a:pt x="153" y="30"/>
                      <a:pt x="153" y="30"/>
                    </a:cubicBezTo>
                    <a:cubicBezTo>
                      <a:pt x="153" y="30"/>
                      <a:pt x="84" y="7"/>
                      <a:pt x="71" y="4"/>
                    </a:cubicBezTo>
                    <a:cubicBezTo>
                      <a:pt x="57" y="0"/>
                      <a:pt x="54" y="5"/>
                      <a:pt x="49" y="11"/>
                    </a:cubicBezTo>
                    <a:cubicBezTo>
                      <a:pt x="43" y="17"/>
                      <a:pt x="12" y="53"/>
                      <a:pt x="7" y="58"/>
                    </a:cubicBezTo>
                    <a:cubicBezTo>
                      <a:pt x="3" y="63"/>
                      <a:pt x="0" y="67"/>
                      <a:pt x="2" y="72"/>
                    </a:cubicBezTo>
                    <a:cubicBezTo>
                      <a:pt x="4" y="78"/>
                      <a:pt x="8" y="89"/>
                      <a:pt x="9" y="92"/>
                    </a:cubicBezTo>
                    <a:cubicBezTo>
                      <a:pt x="10" y="94"/>
                      <a:pt x="22" y="100"/>
                      <a:pt x="22" y="87"/>
                    </a:cubicBezTo>
                    <a:cubicBezTo>
                      <a:pt x="22" y="73"/>
                      <a:pt x="22" y="73"/>
                      <a:pt x="22" y="73"/>
                    </a:cubicBezTo>
                    <a:cubicBezTo>
                      <a:pt x="58" y="41"/>
                      <a:pt x="58" y="41"/>
                      <a:pt x="58" y="41"/>
                    </a:cubicBezTo>
                    <a:cubicBezTo>
                      <a:pt x="105" y="75"/>
                      <a:pt x="105" y="75"/>
                      <a:pt x="105" y="75"/>
                    </a:cubicBezTo>
                    <a:cubicBezTo>
                      <a:pt x="117" y="109"/>
                      <a:pt x="117" y="109"/>
                      <a:pt x="117" y="109"/>
                    </a:cubicBezTo>
                    <a:cubicBezTo>
                      <a:pt x="135" y="196"/>
                      <a:pt x="135" y="196"/>
                      <a:pt x="135" y="196"/>
                    </a:cubicBezTo>
                    <a:cubicBezTo>
                      <a:pt x="213" y="237"/>
                      <a:pt x="213" y="237"/>
                      <a:pt x="213" y="237"/>
                    </a:cubicBezTo>
                    <a:lnTo>
                      <a:pt x="264" y="185"/>
                    </a:ln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80" name="Freeform 324"/>
              <p:cNvSpPr>
                <a:spLocks/>
              </p:cNvSpPr>
              <p:nvPr/>
            </p:nvSpPr>
            <p:spPr bwMode="auto">
              <a:xfrm>
                <a:off x="2625" y="1755"/>
                <a:ext cx="158" cy="126"/>
              </a:xfrm>
              <a:custGeom>
                <a:avLst/>
                <a:gdLst>
                  <a:gd name="T0" fmla="*/ 125 w 125"/>
                  <a:gd name="T1" fmla="*/ 34 h 100"/>
                  <a:gd name="T2" fmla="*/ 70 w 125"/>
                  <a:gd name="T3" fmla="*/ 4 h 100"/>
                  <a:gd name="T4" fmla="*/ 48 w 125"/>
                  <a:gd name="T5" fmla="*/ 11 h 100"/>
                  <a:gd name="T6" fmla="*/ 7 w 125"/>
                  <a:gd name="T7" fmla="*/ 58 h 100"/>
                  <a:gd name="T8" fmla="*/ 2 w 125"/>
                  <a:gd name="T9" fmla="*/ 73 h 100"/>
                  <a:gd name="T10" fmla="*/ 8 w 125"/>
                  <a:gd name="T11" fmla="*/ 92 h 100"/>
                  <a:gd name="T12" fmla="*/ 22 w 125"/>
                  <a:gd name="T13" fmla="*/ 87 h 100"/>
                  <a:gd name="T14" fmla="*/ 21 w 125"/>
                  <a:gd name="T15" fmla="*/ 73 h 100"/>
                  <a:gd name="T16" fmla="*/ 58 w 125"/>
                  <a:gd name="T17" fmla="*/ 42 h 100"/>
                  <a:gd name="T18" fmla="*/ 105 w 125"/>
                  <a:gd name="T19" fmla="*/ 75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" h="100">
                    <a:moveTo>
                      <a:pt x="125" y="34"/>
                    </a:moveTo>
                    <a:cubicBezTo>
                      <a:pt x="125" y="34"/>
                      <a:pt x="83" y="8"/>
                      <a:pt x="70" y="4"/>
                    </a:cubicBezTo>
                    <a:cubicBezTo>
                      <a:pt x="57" y="0"/>
                      <a:pt x="54" y="5"/>
                      <a:pt x="48" y="11"/>
                    </a:cubicBezTo>
                    <a:cubicBezTo>
                      <a:pt x="43" y="17"/>
                      <a:pt x="11" y="54"/>
                      <a:pt x="7" y="58"/>
                    </a:cubicBezTo>
                    <a:cubicBezTo>
                      <a:pt x="2" y="63"/>
                      <a:pt x="0" y="67"/>
                      <a:pt x="2" y="73"/>
                    </a:cubicBezTo>
                    <a:cubicBezTo>
                      <a:pt x="4" y="78"/>
                      <a:pt x="7" y="89"/>
                      <a:pt x="8" y="92"/>
                    </a:cubicBezTo>
                    <a:cubicBezTo>
                      <a:pt x="9" y="95"/>
                      <a:pt x="22" y="100"/>
                      <a:pt x="22" y="87"/>
                    </a:cubicBezTo>
                    <a:cubicBezTo>
                      <a:pt x="21" y="74"/>
                      <a:pt x="21" y="73"/>
                      <a:pt x="21" y="73"/>
                    </a:cubicBezTo>
                    <a:cubicBezTo>
                      <a:pt x="58" y="42"/>
                      <a:pt x="58" y="42"/>
                      <a:pt x="58" y="42"/>
                    </a:cubicBezTo>
                    <a:cubicBezTo>
                      <a:pt x="105" y="75"/>
                      <a:pt x="105" y="75"/>
                      <a:pt x="105" y="75"/>
                    </a:cubicBezTo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81" name="Freeform 325"/>
              <p:cNvSpPr>
                <a:spLocks noEditPoints="1"/>
              </p:cNvSpPr>
              <p:nvPr/>
            </p:nvSpPr>
            <p:spPr bwMode="auto">
              <a:xfrm>
                <a:off x="2580" y="1648"/>
                <a:ext cx="161" cy="296"/>
              </a:xfrm>
              <a:custGeom>
                <a:avLst/>
                <a:gdLst>
                  <a:gd name="T0" fmla="*/ 121 w 127"/>
                  <a:gd name="T1" fmla="*/ 10 h 234"/>
                  <a:gd name="T2" fmla="*/ 107 w 127"/>
                  <a:gd name="T3" fmla="*/ 3 h 234"/>
                  <a:gd name="T4" fmla="*/ 101 w 127"/>
                  <a:gd name="T5" fmla="*/ 0 h 234"/>
                  <a:gd name="T6" fmla="*/ 0 w 127"/>
                  <a:gd name="T7" fmla="*/ 203 h 234"/>
                  <a:gd name="T8" fmla="*/ 0 w 127"/>
                  <a:gd name="T9" fmla="*/ 203 h 234"/>
                  <a:gd name="T10" fmla="*/ 1 w 127"/>
                  <a:gd name="T11" fmla="*/ 219 h 234"/>
                  <a:gd name="T12" fmla="*/ 1 w 127"/>
                  <a:gd name="T13" fmla="*/ 234 h 234"/>
                  <a:gd name="T14" fmla="*/ 13 w 127"/>
                  <a:gd name="T15" fmla="*/ 225 h 234"/>
                  <a:gd name="T16" fmla="*/ 13 w 127"/>
                  <a:gd name="T17" fmla="*/ 225 h 234"/>
                  <a:gd name="T18" fmla="*/ 26 w 127"/>
                  <a:gd name="T19" fmla="*/ 216 h 234"/>
                  <a:gd name="T20" fmla="*/ 26 w 127"/>
                  <a:gd name="T21" fmla="*/ 216 h 234"/>
                  <a:gd name="T22" fmla="*/ 127 w 127"/>
                  <a:gd name="T23" fmla="*/ 13 h 234"/>
                  <a:gd name="T24" fmla="*/ 121 w 127"/>
                  <a:gd name="T25" fmla="*/ 10 h 234"/>
                  <a:gd name="T26" fmla="*/ 25 w 127"/>
                  <a:gd name="T27" fmla="*/ 204 h 234"/>
                  <a:gd name="T28" fmla="*/ 24 w 127"/>
                  <a:gd name="T29" fmla="*/ 213 h 234"/>
                  <a:gd name="T30" fmla="*/ 25 w 127"/>
                  <a:gd name="T31" fmla="*/ 204 h 234"/>
                  <a:gd name="T32" fmla="*/ 24 w 127"/>
                  <a:gd name="T33" fmla="*/ 214 h 234"/>
                  <a:gd name="T34" fmla="*/ 24 w 127"/>
                  <a:gd name="T35" fmla="*/ 21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7" h="234">
                    <a:moveTo>
                      <a:pt x="121" y="10"/>
                    </a:moveTo>
                    <a:cubicBezTo>
                      <a:pt x="107" y="3"/>
                      <a:pt x="107" y="3"/>
                      <a:pt x="107" y="3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0" y="203"/>
                      <a:pt x="0" y="203"/>
                      <a:pt x="0" y="203"/>
                    </a:cubicBezTo>
                    <a:cubicBezTo>
                      <a:pt x="0" y="203"/>
                      <a:pt x="0" y="203"/>
                      <a:pt x="0" y="203"/>
                    </a:cubicBezTo>
                    <a:cubicBezTo>
                      <a:pt x="1" y="219"/>
                      <a:pt x="1" y="219"/>
                      <a:pt x="1" y="219"/>
                    </a:cubicBezTo>
                    <a:cubicBezTo>
                      <a:pt x="1" y="234"/>
                      <a:pt x="1" y="234"/>
                      <a:pt x="1" y="234"/>
                    </a:cubicBezTo>
                    <a:cubicBezTo>
                      <a:pt x="13" y="225"/>
                      <a:pt x="13" y="225"/>
                      <a:pt x="13" y="225"/>
                    </a:cubicBezTo>
                    <a:cubicBezTo>
                      <a:pt x="13" y="225"/>
                      <a:pt x="13" y="225"/>
                      <a:pt x="13" y="225"/>
                    </a:cubicBezTo>
                    <a:cubicBezTo>
                      <a:pt x="26" y="216"/>
                      <a:pt x="26" y="216"/>
                      <a:pt x="26" y="216"/>
                    </a:cubicBezTo>
                    <a:cubicBezTo>
                      <a:pt x="26" y="216"/>
                      <a:pt x="26" y="216"/>
                      <a:pt x="26" y="216"/>
                    </a:cubicBezTo>
                    <a:cubicBezTo>
                      <a:pt x="127" y="13"/>
                      <a:pt x="127" y="13"/>
                      <a:pt x="127" y="13"/>
                    </a:cubicBezTo>
                    <a:lnTo>
                      <a:pt x="121" y="10"/>
                    </a:lnTo>
                    <a:close/>
                    <a:moveTo>
                      <a:pt x="25" y="204"/>
                    </a:moveTo>
                    <a:cubicBezTo>
                      <a:pt x="23" y="207"/>
                      <a:pt x="23" y="210"/>
                      <a:pt x="24" y="213"/>
                    </a:cubicBezTo>
                    <a:cubicBezTo>
                      <a:pt x="23" y="210"/>
                      <a:pt x="23" y="207"/>
                      <a:pt x="25" y="204"/>
                    </a:cubicBezTo>
                    <a:close/>
                    <a:moveTo>
                      <a:pt x="24" y="214"/>
                    </a:moveTo>
                    <a:cubicBezTo>
                      <a:pt x="24" y="214"/>
                      <a:pt x="24" y="214"/>
                      <a:pt x="24" y="214"/>
                    </a:cubicBezTo>
                  </a:path>
                </a:pathLst>
              </a:custGeom>
              <a:solidFill>
                <a:srgbClr val="1223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82" name="Freeform 326"/>
              <p:cNvSpPr>
                <a:spLocks/>
              </p:cNvSpPr>
              <p:nvPr/>
            </p:nvSpPr>
            <p:spPr bwMode="auto">
              <a:xfrm>
                <a:off x="2708" y="1633"/>
                <a:ext cx="40" cy="32"/>
              </a:xfrm>
              <a:custGeom>
                <a:avLst/>
                <a:gdLst>
                  <a:gd name="T0" fmla="*/ 33 w 40"/>
                  <a:gd name="T1" fmla="*/ 13 h 32"/>
                  <a:gd name="T2" fmla="*/ 15 w 40"/>
                  <a:gd name="T3" fmla="*/ 4 h 32"/>
                  <a:gd name="T4" fmla="*/ 8 w 40"/>
                  <a:gd name="T5" fmla="*/ 0 h 32"/>
                  <a:gd name="T6" fmla="*/ 0 w 40"/>
                  <a:gd name="T7" fmla="*/ 15 h 32"/>
                  <a:gd name="T8" fmla="*/ 8 w 40"/>
                  <a:gd name="T9" fmla="*/ 19 h 32"/>
                  <a:gd name="T10" fmla="*/ 25 w 40"/>
                  <a:gd name="T11" fmla="*/ 28 h 32"/>
                  <a:gd name="T12" fmla="*/ 33 w 40"/>
                  <a:gd name="T13" fmla="*/ 32 h 32"/>
                  <a:gd name="T14" fmla="*/ 40 w 40"/>
                  <a:gd name="T15" fmla="*/ 17 h 32"/>
                  <a:gd name="T16" fmla="*/ 33 w 40"/>
                  <a:gd name="T17" fmla="*/ 1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2">
                    <a:moveTo>
                      <a:pt x="33" y="13"/>
                    </a:moveTo>
                    <a:lnTo>
                      <a:pt x="15" y="4"/>
                    </a:lnTo>
                    <a:lnTo>
                      <a:pt x="8" y="0"/>
                    </a:lnTo>
                    <a:lnTo>
                      <a:pt x="0" y="15"/>
                    </a:lnTo>
                    <a:lnTo>
                      <a:pt x="8" y="19"/>
                    </a:lnTo>
                    <a:lnTo>
                      <a:pt x="25" y="28"/>
                    </a:lnTo>
                    <a:lnTo>
                      <a:pt x="33" y="32"/>
                    </a:lnTo>
                    <a:lnTo>
                      <a:pt x="40" y="17"/>
                    </a:lnTo>
                    <a:lnTo>
                      <a:pt x="33" y="13"/>
                    </a:lnTo>
                    <a:close/>
                  </a:path>
                </a:pathLst>
              </a:custGeom>
              <a:solidFill>
                <a:srgbClr val="1223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83" name="Freeform 327"/>
              <p:cNvSpPr>
                <a:spLocks/>
              </p:cNvSpPr>
              <p:nvPr/>
            </p:nvSpPr>
            <p:spPr bwMode="auto">
              <a:xfrm>
                <a:off x="2607" y="1800"/>
                <a:ext cx="163" cy="183"/>
              </a:xfrm>
              <a:custGeom>
                <a:avLst/>
                <a:gdLst>
                  <a:gd name="T0" fmla="*/ 123 w 129"/>
                  <a:gd name="T1" fmla="*/ 145 h 145"/>
                  <a:gd name="T2" fmla="*/ 67 w 129"/>
                  <a:gd name="T3" fmla="*/ 104 h 145"/>
                  <a:gd name="T4" fmla="*/ 10 w 129"/>
                  <a:gd name="T5" fmla="*/ 31 h 145"/>
                  <a:gd name="T6" fmla="*/ 10 w 129"/>
                  <a:gd name="T7" fmla="*/ 7 h 145"/>
                  <a:gd name="T8" fmla="*/ 40 w 129"/>
                  <a:gd name="T9" fmla="*/ 21 h 145"/>
                  <a:gd name="T10" fmla="*/ 111 w 129"/>
                  <a:gd name="T11" fmla="*/ 62 h 145"/>
                  <a:gd name="T12" fmla="*/ 123 w 129"/>
                  <a:gd name="T13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145">
                    <a:moveTo>
                      <a:pt x="123" y="145"/>
                    </a:moveTo>
                    <a:cubicBezTo>
                      <a:pt x="123" y="145"/>
                      <a:pt x="85" y="128"/>
                      <a:pt x="67" y="104"/>
                    </a:cubicBezTo>
                    <a:cubicBezTo>
                      <a:pt x="48" y="81"/>
                      <a:pt x="10" y="31"/>
                      <a:pt x="10" y="31"/>
                    </a:cubicBezTo>
                    <a:cubicBezTo>
                      <a:pt x="10" y="31"/>
                      <a:pt x="0" y="14"/>
                      <a:pt x="10" y="7"/>
                    </a:cubicBezTo>
                    <a:cubicBezTo>
                      <a:pt x="20" y="0"/>
                      <a:pt x="40" y="21"/>
                      <a:pt x="40" y="21"/>
                    </a:cubicBezTo>
                    <a:cubicBezTo>
                      <a:pt x="40" y="21"/>
                      <a:pt x="72" y="70"/>
                      <a:pt x="111" y="62"/>
                    </a:cubicBezTo>
                    <a:cubicBezTo>
                      <a:pt x="129" y="71"/>
                      <a:pt x="123" y="145"/>
                      <a:pt x="123" y="145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84" name="Freeform 328"/>
              <p:cNvSpPr>
                <a:spLocks/>
              </p:cNvSpPr>
              <p:nvPr/>
            </p:nvSpPr>
            <p:spPr bwMode="auto">
              <a:xfrm>
                <a:off x="2794" y="1907"/>
                <a:ext cx="124" cy="133"/>
              </a:xfrm>
              <a:custGeom>
                <a:avLst/>
                <a:gdLst>
                  <a:gd name="T0" fmla="*/ 39 w 124"/>
                  <a:gd name="T1" fmla="*/ 133 h 133"/>
                  <a:gd name="T2" fmla="*/ 124 w 124"/>
                  <a:gd name="T3" fmla="*/ 35 h 133"/>
                  <a:gd name="T4" fmla="*/ 86 w 124"/>
                  <a:gd name="T5" fmla="*/ 0 h 133"/>
                  <a:gd name="T6" fmla="*/ 0 w 124"/>
                  <a:gd name="T7" fmla="*/ 100 h 133"/>
                  <a:gd name="T8" fmla="*/ 39 w 124"/>
                  <a:gd name="T9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33">
                    <a:moveTo>
                      <a:pt x="39" y="133"/>
                    </a:moveTo>
                    <a:lnTo>
                      <a:pt x="124" y="35"/>
                    </a:lnTo>
                    <a:lnTo>
                      <a:pt x="86" y="0"/>
                    </a:lnTo>
                    <a:lnTo>
                      <a:pt x="0" y="100"/>
                    </a:lnTo>
                    <a:lnTo>
                      <a:pt x="39" y="133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85" name="Freeform 329"/>
              <p:cNvSpPr>
                <a:spLocks/>
              </p:cNvSpPr>
              <p:nvPr/>
            </p:nvSpPr>
            <p:spPr bwMode="auto">
              <a:xfrm>
                <a:off x="2786" y="1929"/>
                <a:ext cx="519" cy="1125"/>
              </a:xfrm>
              <a:custGeom>
                <a:avLst/>
                <a:gdLst>
                  <a:gd name="T0" fmla="*/ 0 w 410"/>
                  <a:gd name="T1" fmla="*/ 581 h 890"/>
                  <a:gd name="T2" fmla="*/ 214 w 410"/>
                  <a:gd name="T3" fmla="*/ 504 h 890"/>
                  <a:gd name="T4" fmla="*/ 28 w 410"/>
                  <a:gd name="T5" fmla="*/ 86 h 890"/>
                  <a:gd name="T6" fmla="*/ 107 w 410"/>
                  <a:gd name="T7" fmla="*/ 0 h 890"/>
                  <a:gd name="T8" fmla="*/ 379 w 410"/>
                  <a:gd name="T9" fmla="*/ 330 h 890"/>
                  <a:gd name="T10" fmla="*/ 397 w 410"/>
                  <a:gd name="T11" fmla="*/ 640 h 890"/>
                  <a:gd name="T12" fmla="*/ 171 w 410"/>
                  <a:gd name="T13" fmla="*/ 844 h 890"/>
                  <a:gd name="T14" fmla="*/ 0 w 410"/>
                  <a:gd name="T15" fmla="*/ 581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0" h="890">
                    <a:moveTo>
                      <a:pt x="0" y="581"/>
                    </a:moveTo>
                    <a:cubicBezTo>
                      <a:pt x="0" y="581"/>
                      <a:pt x="145" y="566"/>
                      <a:pt x="214" y="504"/>
                    </a:cubicBezTo>
                    <a:cubicBezTo>
                      <a:pt x="282" y="442"/>
                      <a:pt x="179" y="209"/>
                      <a:pt x="28" y="86"/>
                    </a:cubicBezTo>
                    <a:cubicBezTo>
                      <a:pt x="72" y="34"/>
                      <a:pt x="107" y="0"/>
                      <a:pt x="107" y="0"/>
                    </a:cubicBezTo>
                    <a:cubicBezTo>
                      <a:pt x="107" y="0"/>
                      <a:pt x="348" y="200"/>
                      <a:pt x="379" y="330"/>
                    </a:cubicBezTo>
                    <a:cubicBezTo>
                      <a:pt x="410" y="459"/>
                      <a:pt x="397" y="640"/>
                      <a:pt x="397" y="640"/>
                    </a:cubicBezTo>
                    <a:cubicBezTo>
                      <a:pt x="397" y="640"/>
                      <a:pt x="243" y="797"/>
                      <a:pt x="171" y="844"/>
                    </a:cubicBezTo>
                    <a:cubicBezTo>
                      <a:pt x="98" y="890"/>
                      <a:pt x="0" y="581"/>
                      <a:pt x="0" y="581"/>
                    </a:cubicBezTo>
                    <a:close/>
                  </a:path>
                </a:pathLst>
              </a:custGeom>
              <a:solidFill>
                <a:srgbClr val="C68E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86" name="Freeform 330"/>
              <p:cNvSpPr>
                <a:spLocks/>
              </p:cNvSpPr>
              <p:nvPr/>
            </p:nvSpPr>
            <p:spPr bwMode="auto">
              <a:xfrm>
                <a:off x="2894" y="1929"/>
                <a:ext cx="411" cy="1083"/>
              </a:xfrm>
              <a:custGeom>
                <a:avLst/>
                <a:gdLst>
                  <a:gd name="T0" fmla="*/ 237 w 325"/>
                  <a:gd name="T1" fmla="*/ 615 h 857"/>
                  <a:gd name="T2" fmla="*/ 218 w 325"/>
                  <a:gd name="T3" fmla="*/ 305 h 857"/>
                  <a:gd name="T4" fmla="*/ 0 w 325"/>
                  <a:gd name="T5" fmla="*/ 23 h 857"/>
                  <a:gd name="T6" fmla="*/ 22 w 325"/>
                  <a:gd name="T7" fmla="*/ 0 h 857"/>
                  <a:gd name="T8" fmla="*/ 294 w 325"/>
                  <a:gd name="T9" fmla="*/ 330 h 857"/>
                  <a:gd name="T10" fmla="*/ 312 w 325"/>
                  <a:gd name="T11" fmla="*/ 640 h 857"/>
                  <a:gd name="T12" fmla="*/ 86 w 325"/>
                  <a:gd name="T13" fmla="*/ 844 h 857"/>
                  <a:gd name="T14" fmla="*/ 20 w 325"/>
                  <a:gd name="T15" fmla="*/ 812 h 857"/>
                  <a:gd name="T16" fmla="*/ 237 w 325"/>
                  <a:gd name="T17" fmla="*/ 61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5" h="857">
                    <a:moveTo>
                      <a:pt x="237" y="615"/>
                    </a:moveTo>
                    <a:cubicBezTo>
                      <a:pt x="237" y="615"/>
                      <a:pt x="249" y="435"/>
                      <a:pt x="218" y="305"/>
                    </a:cubicBezTo>
                    <a:cubicBezTo>
                      <a:pt x="197" y="215"/>
                      <a:pt x="73" y="90"/>
                      <a:pt x="0" y="23"/>
                    </a:cubicBezTo>
                    <a:cubicBezTo>
                      <a:pt x="13" y="8"/>
                      <a:pt x="22" y="0"/>
                      <a:pt x="22" y="0"/>
                    </a:cubicBezTo>
                    <a:cubicBezTo>
                      <a:pt x="22" y="0"/>
                      <a:pt x="263" y="200"/>
                      <a:pt x="294" y="330"/>
                    </a:cubicBezTo>
                    <a:cubicBezTo>
                      <a:pt x="325" y="459"/>
                      <a:pt x="312" y="640"/>
                      <a:pt x="312" y="640"/>
                    </a:cubicBezTo>
                    <a:cubicBezTo>
                      <a:pt x="312" y="640"/>
                      <a:pt x="158" y="797"/>
                      <a:pt x="86" y="844"/>
                    </a:cubicBezTo>
                    <a:cubicBezTo>
                      <a:pt x="65" y="857"/>
                      <a:pt x="42" y="841"/>
                      <a:pt x="20" y="812"/>
                    </a:cubicBezTo>
                    <a:cubicBezTo>
                      <a:pt x="96" y="759"/>
                      <a:pt x="237" y="615"/>
                      <a:pt x="237" y="615"/>
                    </a:cubicBezTo>
                    <a:close/>
                  </a:path>
                </a:pathLst>
              </a:custGeom>
              <a:solidFill>
                <a:srgbClr val="9144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87" name="Freeform 331"/>
              <p:cNvSpPr>
                <a:spLocks/>
              </p:cNvSpPr>
              <p:nvPr/>
            </p:nvSpPr>
            <p:spPr bwMode="auto">
              <a:xfrm>
                <a:off x="1762" y="2231"/>
                <a:ext cx="232" cy="370"/>
              </a:xfrm>
              <a:custGeom>
                <a:avLst/>
                <a:gdLst>
                  <a:gd name="T0" fmla="*/ 107 w 183"/>
                  <a:gd name="T1" fmla="*/ 293 h 293"/>
                  <a:gd name="T2" fmla="*/ 21 w 183"/>
                  <a:gd name="T3" fmla="*/ 181 h 293"/>
                  <a:gd name="T4" fmla="*/ 17 w 183"/>
                  <a:gd name="T5" fmla="*/ 107 h 293"/>
                  <a:gd name="T6" fmla="*/ 33 w 183"/>
                  <a:gd name="T7" fmla="*/ 31 h 293"/>
                  <a:gd name="T8" fmla="*/ 36 w 183"/>
                  <a:gd name="T9" fmla="*/ 35 h 293"/>
                  <a:gd name="T10" fmla="*/ 45 w 183"/>
                  <a:gd name="T11" fmla="*/ 11 h 293"/>
                  <a:gd name="T12" fmla="*/ 59 w 183"/>
                  <a:gd name="T13" fmla="*/ 30 h 293"/>
                  <a:gd name="T14" fmla="*/ 73 w 183"/>
                  <a:gd name="T15" fmla="*/ 1 h 293"/>
                  <a:gd name="T16" fmla="*/ 91 w 183"/>
                  <a:gd name="T17" fmla="*/ 30 h 293"/>
                  <a:gd name="T18" fmla="*/ 107 w 183"/>
                  <a:gd name="T19" fmla="*/ 3 h 293"/>
                  <a:gd name="T20" fmla="*/ 125 w 183"/>
                  <a:gd name="T21" fmla="*/ 35 h 293"/>
                  <a:gd name="T22" fmla="*/ 133 w 183"/>
                  <a:gd name="T23" fmla="*/ 130 h 293"/>
                  <a:gd name="T24" fmla="*/ 138 w 183"/>
                  <a:gd name="T25" fmla="*/ 53 h 293"/>
                  <a:gd name="T26" fmla="*/ 161 w 183"/>
                  <a:gd name="T27" fmla="*/ 75 h 293"/>
                  <a:gd name="T28" fmla="*/ 179 w 183"/>
                  <a:gd name="T29" fmla="*/ 176 h 293"/>
                  <a:gd name="T30" fmla="*/ 169 w 183"/>
                  <a:gd name="T31" fmla="*/ 270 h 293"/>
                  <a:gd name="T32" fmla="*/ 107 w 183"/>
                  <a:gd name="T33" fmla="*/ 293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3" h="293">
                    <a:moveTo>
                      <a:pt x="107" y="293"/>
                    </a:moveTo>
                    <a:cubicBezTo>
                      <a:pt x="107" y="293"/>
                      <a:pt x="43" y="214"/>
                      <a:pt x="21" y="181"/>
                    </a:cubicBezTo>
                    <a:cubicBezTo>
                      <a:pt x="0" y="148"/>
                      <a:pt x="14" y="142"/>
                      <a:pt x="17" y="107"/>
                    </a:cubicBezTo>
                    <a:cubicBezTo>
                      <a:pt x="21" y="72"/>
                      <a:pt x="20" y="39"/>
                      <a:pt x="33" y="31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6" y="35"/>
                      <a:pt x="35" y="17"/>
                      <a:pt x="45" y="11"/>
                    </a:cubicBezTo>
                    <a:cubicBezTo>
                      <a:pt x="56" y="6"/>
                      <a:pt x="58" y="21"/>
                      <a:pt x="59" y="30"/>
                    </a:cubicBezTo>
                    <a:cubicBezTo>
                      <a:pt x="58" y="10"/>
                      <a:pt x="63" y="2"/>
                      <a:pt x="73" y="1"/>
                    </a:cubicBezTo>
                    <a:cubicBezTo>
                      <a:pt x="83" y="0"/>
                      <a:pt x="89" y="15"/>
                      <a:pt x="91" y="30"/>
                    </a:cubicBezTo>
                    <a:cubicBezTo>
                      <a:pt x="90" y="13"/>
                      <a:pt x="99" y="5"/>
                      <a:pt x="107" y="3"/>
                    </a:cubicBezTo>
                    <a:cubicBezTo>
                      <a:pt x="114" y="1"/>
                      <a:pt x="127" y="9"/>
                      <a:pt x="125" y="35"/>
                    </a:cubicBezTo>
                    <a:cubicBezTo>
                      <a:pt x="123" y="60"/>
                      <a:pt x="133" y="130"/>
                      <a:pt x="133" y="130"/>
                    </a:cubicBezTo>
                    <a:cubicBezTo>
                      <a:pt x="133" y="130"/>
                      <a:pt x="138" y="58"/>
                      <a:pt x="138" y="53"/>
                    </a:cubicBezTo>
                    <a:cubicBezTo>
                      <a:pt x="137" y="48"/>
                      <a:pt x="160" y="42"/>
                      <a:pt x="161" y="75"/>
                    </a:cubicBezTo>
                    <a:cubicBezTo>
                      <a:pt x="161" y="108"/>
                      <a:pt x="174" y="145"/>
                      <a:pt x="179" y="176"/>
                    </a:cubicBezTo>
                    <a:cubicBezTo>
                      <a:pt x="183" y="208"/>
                      <a:pt x="183" y="256"/>
                      <a:pt x="169" y="270"/>
                    </a:cubicBezTo>
                    <a:cubicBezTo>
                      <a:pt x="119" y="288"/>
                      <a:pt x="107" y="293"/>
                      <a:pt x="107" y="293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88" name="Freeform 332"/>
              <p:cNvSpPr>
                <a:spLocks/>
              </p:cNvSpPr>
              <p:nvPr/>
            </p:nvSpPr>
            <p:spPr bwMode="auto">
              <a:xfrm>
                <a:off x="2412" y="2490"/>
                <a:ext cx="572" cy="526"/>
              </a:xfrm>
              <a:custGeom>
                <a:avLst/>
                <a:gdLst>
                  <a:gd name="T0" fmla="*/ 301 w 452"/>
                  <a:gd name="T1" fmla="*/ 9 h 416"/>
                  <a:gd name="T2" fmla="*/ 230 w 452"/>
                  <a:gd name="T3" fmla="*/ 25 h 416"/>
                  <a:gd name="T4" fmla="*/ 27 w 452"/>
                  <a:gd name="T5" fmla="*/ 211 h 416"/>
                  <a:gd name="T6" fmla="*/ 9 w 452"/>
                  <a:gd name="T7" fmla="*/ 278 h 416"/>
                  <a:gd name="T8" fmla="*/ 69 w 452"/>
                  <a:gd name="T9" fmla="*/ 394 h 416"/>
                  <a:gd name="T10" fmla="*/ 126 w 452"/>
                  <a:gd name="T11" fmla="*/ 402 h 416"/>
                  <a:gd name="T12" fmla="*/ 248 w 452"/>
                  <a:gd name="T13" fmla="*/ 317 h 416"/>
                  <a:gd name="T14" fmla="*/ 319 w 452"/>
                  <a:gd name="T15" fmla="*/ 254 h 416"/>
                  <a:gd name="T16" fmla="*/ 435 w 452"/>
                  <a:gd name="T17" fmla="*/ 119 h 416"/>
                  <a:gd name="T18" fmla="*/ 430 w 452"/>
                  <a:gd name="T19" fmla="*/ 67 h 416"/>
                  <a:gd name="T20" fmla="*/ 301 w 452"/>
                  <a:gd name="T21" fmla="*/ 9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2" h="416">
                    <a:moveTo>
                      <a:pt x="301" y="9"/>
                    </a:moveTo>
                    <a:cubicBezTo>
                      <a:pt x="282" y="0"/>
                      <a:pt x="250" y="8"/>
                      <a:pt x="230" y="25"/>
                    </a:cubicBezTo>
                    <a:cubicBezTo>
                      <a:pt x="27" y="211"/>
                      <a:pt x="27" y="211"/>
                      <a:pt x="27" y="211"/>
                    </a:cubicBezTo>
                    <a:cubicBezTo>
                      <a:pt x="8" y="229"/>
                      <a:pt x="0" y="259"/>
                      <a:pt x="9" y="278"/>
                    </a:cubicBezTo>
                    <a:cubicBezTo>
                      <a:pt x="69" y="394"/>
                      <a:pt x="69" y="394"/>
                      <a:pt x="69" y="394"/>
                    </a:cubicBezTo>
                    <a:cubicBezTo>
                      <a:pt x="79" y="413"/>
                      <a:pt x="104" y="416"/>
                      <a:pt x="126" y="402"/>
                    </a:cubicBezTo>
                    <a:cubicBezTo>
                      <a:pt x="248" y="317"/>
                      <a:pt x="248" y="317"/>
                      <a:pt x="248" y="317"/>
                    </a:cubicBezTo>
                    <a:cubicBezTo>
                      <a:pt x="270" y="302"/>
                      <a:pt x="302" y="273"/>
                      <a:pt x="319" y="254"/>
                    </a:cubicBezTo>
                    <a:cubicBezTo>
                      <a:pt x="435" y="119"/>
                      <a:pt x="435" y="119"/>
                      <a:pt x="435" y="119"/>
                    </a:cubicBezTo>
                    <a:cubicBezTo>
                      <a:pt x="452" y="100"/>
                      <a:pt x="450" y="76"/>
                      <a:pt x="430" y="67"/>
                    </a:cubicBezTo>
                    <a:lnTo>
                      <a:pt x="301" y="9"/>
                    </a:lnTo>
                    <a:close/>
                  </a:path>
                </a:pathLst>
              </a:custGeom>
              <a:solidFill>
                <a:srgbClr val="C68E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89" name="Freeform 333"/>
              <p:cNvSpPr>
                <a:spLocks/>
              </p:cNvSpPr>
              <p:nvPr/>
            </p:nvSpPr>
            <p:spPr bwMode="auto">
              <a:xfrm>
                <a:off x="2515" y="2596"/>
                <a:ext cx="601" cy="618"/>
              </a:xfrm>
              <a:custGeom>
                <a:avLst/>
                <a:gdLst>
                  <a:gd name="T0" fmla="*/ 391 w 476"/>
                  <a:gd name="T1" fmla="*/ 104 h 489"/>
                  <a:gd name="T2" fmla="*/ 85 w 476"/>
                  <a:gd name="T3" fmla="*/ 77 h 489"/>
                  <a:gd name="T4" fmla="*/ 84 w 476"/>
                  <a:gd name="T5" fmla="*/ 385 h 489"/>
                  <a:gd name="T6" fmla="*/ 390 w 476"/>
                  <a:gd name="T7" fmla="*/ 411 h 489"/>
                  <a:gd name="T8" fmla="*/ 391 w 476"/>
                  <a:gd name="T9" fmla="*/ 104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6" h="489">
                    <a:moveTo>
                      <a:pt x="391" y="104"/>
                    </a:moveTo>
                    <a:cubicBezTo>
                      <a:pt x="307" y="11"/>
                      <a:pt x="170" y="0"/>
                      <a:pt x="85" y="77"/>
                    </a:cubicBezTo>
                    <a:cubicBezTo>
                      <a:pt x="0" y="155"/>
                      <a:pt x="0" y="292"/>
                      <a:pt x="84" y="385"/>
                    </a:cubicBezTo>
                    <a:cubicBezTo>
                      <a:pt x="169" y="477"/>
                      <a:pt x="306" y="489"/>
                      <a:pt x="390" y="411"/>
                    </a:cubicBezTo>
                    <a:cubicBezTo>
                      <a:pt x="475" y="334"/>
                      <a:pt x="476" y="196"/>
                      <a:pt x="391" y="104"/>
                    </a:cubicBezTo>
                    <a:close/>
                  </a:path>
                </a:pathLst>
              </a:custGeom>
              <a:solidFill>
                <a:srgbClr val="264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90" name="Freeform 334"/>
              <p:cNvSpPr>
                <a:spLocks/>
              </p:cNvSpPr>
              <p:nvPr/>
            </p:nvSpPr>
            <p:spPr bwMode="auto">
              <a:xfrm>
                <a:off x="2515" y="2637"/>
                <a:ext cx="508" cy="577"/>
              </a:xfrm>
              <a:custGeom>
                <a:avLst/>
                <a:gdLst>
                  <a:gd name="T0" fmla="*/ 179 w 402"/>
                  <a:gd name="T1" fmla="*/ 296 h 457"/>
                  <a:gd name="T2" fmla="*/ 168 w 402"/>
                  <a:gd name="T3" fmla="*/ 0 h 457"/>
                  <a:gd name="T4" fmla="*/ 85 w 402"/>
                  <a:gd name="T5" fmla="*/ 45 h 457"/>
                  <a:gd name="T6" fmla="*/ 84 w 402"/>
                  <a:gd name="T7" fmla="*/ 353 h 457"/>
                  <a:gd name="T8" fmla="*/ 390 w 402"/>
                  <a:gd name="T9" fmla="*/ 379 h 457"/>
                  <a:gd name="T10" fmla="*/ 402 w 402"/>
                  <a:gd name="T11" fmla="*/ 368 h 457"/>
                  <a:gd name="T12" fmla="*/ 179 w 402"/>
                  <a:gd name="T13" fmla="*/ 296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2" h="457">
                    <a:moveTo>
                      <a:pt x="179" y="296"/>
                    </a:moveTo>
                    <a:cubicBezTo>
                      <a:pt x="99" y="209"/>
                      <a:pt x="95" y="79"/>
                      <a:pt x="168" y="0"/>
                    </a:cubicBezTo>
                    <a:cubicBezTo>
                      <a:pt x="138" y="8"/>
                      <a:pt x="109" y="23"/>
                      <a:pt x="85" y="45"/>
                    </a:cubicBezTo>
                    <a:cubicBezTo>
                      <a:pt x="0" y="123"/>
                      <a:pt x="0" y="260"/>
                      <a:pt x="84" y="353"/>
                    </a:cubicBezTo>
                    <a:cubicBezTo>
                      <a:pt x="169" y="445"/>
                      <a:pt x="306" y="457"/>
                      <a:pt x="390" y="379"/>
                    </a:cubicBezTo>
                    <a:cubicBezTo>
                      <a:pt x="395" y="376"/>
                      <a:pt x="398" y="372"/>
                      <a:pt x="402" y="368"/>
                    </a:cubicBezTo>
                    <a:cubicBezTo>
                      <a:pt x="326" y="387"/>
                      <a:pt x="239" y="362"/>
                      <a:pt x="179" y="296"/>
                    </a:cubicBezTo>
                    <a:close/>
                  </a:path>
                </a:pathLst>
              </a:custGeom>
              <a:solidFill>
                <a:srgbClr val="0725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91" name="Freeform 335"/>
              <p:cNvSpPr>
                <a:spLocks/>
              </p:cNvSpPr>
              <p:nvPr/>
            </p:nvSpPr>
            <p:spPr bwMode="auto">
              <a:xfrm>
                <a:off x="2660" y="1432"/>
                <a:ext cx="97" cy="140"/>
              </a:xfrm>
              <a:custGeom>
                <a:avLst/>
                <a:gdLst>
                  <a:gd name="T0" fmla="*/ 97 w 97"/>
                  <a:gd name="T1" fmla="*/ 19 h 140"/>
                  <a:gd name="T2" fmla="*/ 47 w 97"/>
                  <a:gd name="T3" fmla="*/ 140 h 140"/>
                  <a:gd name="T4" fmla="*/ 0 w 97"/>
                  <a:gd name="T5" fmla="*/ 122 h 140"/>
                  <a:gd name="T6" fmla="*/ 51 w 97"/>
                  <a:gd name="T7" fmla="*/ 0 h 140"/>
                  <a:gd name="T8" fmla="*/ 97 w 97"/>
                  <a:gd name="T9" fmla="*/ 19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140">
                    <a:moveTo>
                      <a:pt x="97" y="19"/>
                    </a:moveTo>
                    <a:lnTo>
                      <a:pt x="47" y="140"/>
                    </a:lnTo>
                    <a:lnTo>
                      <a:pt x="0" y="122"/>
                    </a:lnTo>
                    <a:lnTo>
                      <a:pt x="51" y="0"/>
                    </a:lnTo>
                    <a:lnTo>
                      <a:pt x="97" y="19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92" name="Freeform 336"/>
              <p:cNvSpPr>
                <a:spLocks/>
              </p:cNvSpPr>
              <p:nvPr/>
            </p:nvSpPr>
            <p:spPr bwMode="auto">
              <a:xfrm>
                <a:off x="2703" y="1063"/>
                <a:ext cx="999" cy="675"/>
              </a:xfrm>
              <a:custGeom>
                <a:avLst/>
                <a:gdLst>
                  <a:gd name="T0" fmla="*/ 469 w 790"/>
                  <a:gd name="T1" fmla="*/ 51 h 534"/>
                  <a:gd name="T2" fmla="*/ 497 w 790"/>
                  <a:gd name="T3" fmla="*/ 277 h 534"/>
                  <a:gd name="T4" fmla="*/ 41 w 790"/>
                  <a:gd name="T5" fmla="*/ 300 h 534"/>
                  <a:gd name="T6" fmla="*/ 0 w 790"/>
                  <a:gd name="T7" fmla="*/ 409 h 534"/>
                  <a:gd name="T8" fmla="*/ 417 w 790"/>
                  <a:gd name="T9" fmla="*/ 503 h 534"/>
                  <a:gd name="T10" fmla="*/ 702 w 790"/>
                  <a:gd name="T11" fmla="*/ 379 h 534"/>
                  <a:gd name="T12" fmla="*/ 781 w 790"/>
                  <a:gd name="T13" fmla="*/ 85 h 534"/>
                  <a:gd name="T14" fmla="*/ 469 w 790"/>
                  <a:gd name="T15" fmla="*/ 51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0" h="534">
                    <a:moveTo>
                      <a:pt x="469" y="51"/>
                    </a:moveTo>
                    <a:cubicBezTo>
                      <a:pt x="469" y="51"/>
                      <a:pt x="522" y="188"/>
                      <a:pt x="497" y="277"/>
                    </a:cubicBezTo>
                    <a:cubicBezTo>
                      <a:pt x="473" y="366"/>
                      <a:pt x="219" y="379"/>
                      <a:pt x="41" y="300"/>
                    </a:cubicBezTo>
                    <a:cubicBezTo>
                      <a:pt x="15" y="363"/>
                      <a:pt x="0" y="409"/>
                      <a:pt x="0" y="409"/>
                    </a:cubicBezTo>
                    <a:cubicBezTo>
                      <a:pt x="0" y="409"/>
                      <a:pt x="287" y="534"/>
                      <a:pt x="417" y="503"/>
                    </a:cubicBezTo>
                    <a:cubicBezTo>
                      <a:pt x="546" y="472"/>
                      <a:pt x="702" y="379"/>
                      <a:pt x="702" y="379"/>
                    </a:cubicBezTo>
                    <a:cubicBezTo>
                      <a:pt x="702" y="379"/>
                      <a:pt x="773" y="171"/>
                      <a:pt x="781" y="85"/>
                    </a:cubicBezTo>
                    <a:cubicBezTo>
                      <a:pt x="790" y="0"/>
                      <a:pt x="469" y="51"/>
                      <a:pt x="469" y="51"/>
                    </a:cubicBezTo>
                    <a:close/>
                  </a:path>
                </a:pathLst>
              </a:custGeom>
              <a:solidFill>
                <a:srgbClr val="FC5B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93" name="Freeform 337"/>
              <p:cNvSpPr>
                <a:spLocks/>
              </p:cNvSpPr>
              <p:nvPr/>
            </p:nvSpPr>
            <p:spPr bwMode="auto">
              <a:xfrm>
                <a:off x="2703" y="1115"/>
                <a:ext cx="991" cy="623"/>
              </a:xfrm>
              <a:custGeom>
                <a:avLst/>
                <a:gdLst>
                  <a:gd name="T0" fmla="*/ 646 w 784"/>
                  <a:gd name="T1" fmla="*/ 282 h 493"/>
                  <a:gd name="T2" fmla="*/ 361 w 784"/>
                  <a:gd name="T3" fmla="*/ 406 h 493"/>
                  <a:gd name="T4" fmla="*/ 10 w 784"/>
                  <a:gd name="T5" fmla="*/ 338 h 493"/>
                  <a:gd name="T6" fmla="*/ 0 w 784"/>
                  <a:gd name="T7" fmla="*/ 368 h 493"/>
                  <a:gd name="T8" fmla="*/ 417 w 784"/>
                  <a:gd name="T9" fmla="*/ 462 h 493"/>
                  <a:gd name="T10" fmla="*/ 702 w 784"/>
                  <a:gd name="T11" fmla="*/ 338 h 493"/>
                  <a:gd name="T12" fmla="*/ 781 w 784"/>
                  <a:gd name="T13" fmla="*/ 44 h 493"/>
                  <a:gd name="T14" fmla="*/ 724 w 784"/>
                  <a:gd name="T15" fmla="*/ 0 h 493"/>
                  <a:gd name="T16" fmla="*/ 646 w 784"/>
                  <a:gd name="T17" fmla="*/ 282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4" h="493">
                    <a:moveTo>
                      <a:pt x="646" y="282"/>
                    </a:moveTo>
                    <a:cubicBezTo>
                      <a:pt x="646" y="282"/>
                      <a:pt x="490" y="375"/>
                      <a:pt x="361" y="406"/>
                    </a:cubicBezTo>
                    <a:cubicBezTo>
                      <a:pt x="270" y="427"/>
                      <a:pt x="103" y="373"/>
                      <a:pt x="10" y="338"/>
                    </a:cubicBezTo>
                    <a:cubicBezTo>
                      <a:pt x="3" y="357"/>
                      <a:pt x="0" y="368"/>
                      <a:pt x="0" y="368"/>
                    </a:cubicBezTo>
                    <a:cubicBezTo>
                      <a:pt x="0" y="368"/>
                      <a:pt x="287" y="493"/>
                      <a:pt x="417" y="462"/>
                    </a:cubicBezTo>
                    <a:cubicBezTo>
                      <a:pt x="546" y="431"/>
                      <a:pt x="702" y="338"/>
                      <a:pt x="702" y="338"/>
                    </a:cubicBezTo>
                    <a:cubicBezTo>
                      <a:pt x="702" y="338"/>
                      <a:pt x="773" y="130"/>
                      <a:pt x="781" y="44"/>
                    </a:cubicBezTo>
                    <a:cubicBezTo>
                      <a:pt x="784" y="20"/>
                      <a:pt x="760" y="7"/>
                      <a:pt x="724" y="0"/>
                    </a:cubicBezTo>
                    <a:cubicBezTo>
                      <a:pt x="711" y="92"/>
                      <a:pt x="646" y="282"/>
                      <a:pt x="646" y="282"/>
                    </a:cubicBezTo>
                    <a:close/>
                  </a:path>
                </a:pathLst>
              </a:custGeom>
              <a:solidFill>
                <a:srgbClr val="BD2C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94" name="Freeform 338"/>
              <p:cNvSpPr>
                <a:spLocks/>
              </p:cNvSpPr>
              <p:nvPr/>
            </p:nvSpPr>
            <p:spPr bwMode="auto">
              <a:xfrm>
                <a:off x="2822" y="336"/>
                <a:ext cx="65" cy="136"/>
              </a:xfrm>
              <a:custGeom>
                <a:avLst/>
                <a:gdLst>
                  <a:gd name="T0" fmla="*/ 65 w 65"/>
                  <a:gd name="T1" fmla="*/ 129 h 136"/>
                  <a:gd name="T2" fmla="*/ 50 w 65"/>
                  <a:gd name="T3" fmla="*/ 0 h 136"/>
                  <a:gd name="T4" fmla="*/ 0 w 65"/>
                  <a:gd name="T5" fmla="*/ 5 h 136"/>
                  <a:gd name="T6" fmla="*/ 15 w 65"/>
                  <a:gd name="T7" fmla="*/ 136 h 136"/>
                  <a:gd name="T8" fmla="*/ 65 w 65"/>
                  <a:gd name="T9" fmla="*/ 129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36">
                    <a:moveTo>
                      <a:pt x="65" y="129"/>
                    </a:moveTo>
                    <a:lnTo>
                      <a:pt x="50" y="0"/>
                    </a:lnTo>
                    <a:lnTo>
                      <a:pt x="0" y="5"/>
                    </a:lnTo>
                    <a:lnTo>
                      <a:pt x="15" y="136"/>
                    </a:lnTo>
                    <a:lnTo>
                      <a:pt x="65" y="129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95" name="Freeform 339"/>
              <p:cNvSpPr>
                <a:spLocks/>
              </p:cNvSpPr>
              <p:nvPr/>
            </p:nvSpPr>
            <p:spPr bwMode="auto">
              <a:xfrm>
                <a:off x="2866" y="272"/>
                <a:ext cx="860" cy="820"/>
              </a:xfrm>
              <a:custGeom>
                <a:avLst/>
                <a:gdLst>
                  <a:gd name="T0" fmla="*/ 356 w 680"/>
                  <a:gd name="T1" fmla="*/ 513 h 649"/>
                  <a:gd name="T2" fmla="*/ 444 w 680"/>
                  <a:gd name="T3" fmla="*/ 303 h 649"/>
                  <a:gd name="T4" fmla="*/ 10 w 680"/>
                  <a:gd name="T5" fmla="*/ 158 h 649"/>
                  <a:gd name="T6" fmla="*/ 0 w 680"/>
                  <a:gd name="T7" fmla="*/ 42 h 649"/>
                  <a:gd name="T8" fmla="*/ 427 w 680"/>
                  <a:gd name="T9" fmla="*/ 64 h 649"/>
                  <a:gd name="T10" fmla="*/ 668 w 680"/>
                  <a:gd name="T11" fmla="*/ 260 h 649"/>
                  <a:gd name="T12" fmla="*/ 665 w 680"/>
                  <a:gd name="T13" fmla="*/ 564 h 649"/>
                  <a:gd name="T14" fmla="*/ 356 w 680"/>
                  <a:gd name="T15" fmla="*/ 513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0" h="649">
                    <a:moveTo>
                      <a:pt x="356" y="513"/>
                    </a:moveTo>
                    <a:cubicBezTo>
                      <a:pt x="356" y="513"/>
                      <a:pt x="443" y="395"/>
                      <a:pt x="444" y="303"/>
                    </a:cubicBezTo>
                    <a:cubicBezTo>
                      <a:pt x="444" y="211"/>
                      <a:pt x="203" y="130"/>
                      <a:pt x="10" y="158"/>
                    </a:cubicBezTo>
                    <a:cubicBezTo>
                      <a:pt x="2" y="91"/>
                      <a:pt x="0" y="42"/>
                      <a:pt x="0" y="42"/>
                    </a:cubicBezTo>
                    <a:cubicBezTo>
                      <a:pt x="0" y="42"/>
                      <a:pt x="310" y="0"/>
                      <a:pt x="427" y="64"/>
                    </a:cubicBezTo>
                    <a:cubicBezTo>
                      <a:pt x="543" y="129"/>
                      <a:pt x="668" y="260"/>
                      <a:pt x="668" y="260"/>
                    </a:cubicBezTo>
                    <a:cubicBezTo>
                      <a:pt x="668" y="260"/>
                      <a:pt x="680" y="479"/>
                      <a:pt x="665" y="564"/>
                    </a:cubicBezTo>
                    <a:cubicBezTo>
                      <a:pt x="651" y="649"/>
                      <a:pt x="356" y="513"/>
                      <a:pt x="356" y="513"/>
                    </a:cubicBezTo>
                    <a:close/>
                  </a:path>
                </a:pathLst>
              </a:custGeom>
              <a:solidFill>
                <a:srgbClr val="FC5B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96" name="Freeform 340"/>
              <p:cNvSpPr>
                <a:spLocks/>
              </p:cNvSpPr>
              <p:nvPr/>
            </p:nvSpPr>
            <p:spPr bwMode="auto">
              <a:xfrm>
                <a:off x="2866" y="272"/>
                <a:ext cx="860" cy="752"/>
              </a:xfrm>
              <a:custGeom>
                <a:avLst/>
                <a:gdLst>
                  <a:gd name="T0" fmla="*/ 599 w 680"/>
                  <a:gd name="T1" fmla="*/ 299 h 595"/>
                  <a:gd name="T2" fmla="*/ 358 w 680"/>
                  <a:gd name="T3" fmla="*/ 103 h 595"/>
                  <a:gd name="T4" fmla="*/ 2 w 680"/>
                  <a:gd name="T5" fmla="*/ 74 h 595"/>
                  <a:gd name="T6" fmla="*/ 0 w 680"/>
                  <a:gd name="T7" fmla="*/ 42 h 595"/>
                  <a:gd name="T8" fmla="*/ 427 w 680"/>
                  <a:gd name="T9" fmla="*/ 64 h 595"/>
                  <a:gd name="T10" fmla="*/ 668 w 680"/>
                  <a:gd name="T11" fmla="*/ 260 h 595"/>
                  <a:gd name="T12" fmla="*/ 665 w 680"/>
                  <a:gd name="T13" fmla="*/ 564 h 595"/>
                  <a:gd name="T14" fmla="*/ 598 w 680"/>
                  <a:gd name="T15" fmla="*/ 591 h 595"/>
                  <a:gd name="T16" fmla="*/ 599 w 680"/>
                  <a:gd name="T17" fmla="*/ 299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0" h="595">
                    <a:moveTo>
                      <a:pt x="599" y="299"/>
                    </a:moveTo>
                    <a:cubicBezTo>
                      <a:pt x="599" y="299"/>
                      <a:pt x="474" y="167"/>
                      <a:pt x="358" y="103"/>
                    </a:cubicBezTo>
                    <a:cubicBezTo>
                      <a:pt x="276" y="58"/>
                      <a:pt x="100" y="65"/>
                      <a:pt x="2" y="74"/>
                    </a:cubicBezTo>
                    <a:cubicBezTo>
                      <a:pt x="0" y="54"/>
                      <a:pt x="0" y="42"/>
                      <a:pt x="0" y="42"/>
                    </a:cubicBezTo>
                    <a:cubicBezTo>
                      <a:pt x="0" y="42"/>
                      <a:pt x="310" y="0"/>
                      <a:pt x="427" y="64"/>
                    </a:cubicBezTo>
                    <a:cubicBezTo>
                      <a:pt x="543" y="129"/>
                      <a:pt x="668" y="260"/>
                      <a:pt x="668" y="260"/>
                    </a:cubicBezTo>
                    <a:cubicBezTo>
                      <a:pt x="668" y="260"/>
                      <a:pt x="680" y="479"/>
                      <a:pt x="665" y="564"/>
                    </a:cubicBezTo>
                    <a:cubicBezTo>
                      <a:pt x="661" y="588"/>
                      <a:pt x="634" y="595"/>
                      <a:pt x="598" y="591"/>
                    </a:cubicBezTo>
                    <a:cubicBezTo>
                      <a:pt x="610" y="499"/>
                      <a:pt x="599" y="299"/>
                      <a:pt x="599" y="299"/>
                    </a:cubicBezTo>
                    <a:close/>
                  </a:path>
                </a:pathLst>
              </a:custGeom>
              <a:solidFill>
                <a:srgbClr val="BD2C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97" name="Freeform 341"/>
              <p:cNvSpPr>
                <a:spLocks/>
              </p:cNvSpPr>
              <p:nvPr/>
            </p:nvSpPr>
            <p:spPr bwMode="auto">
              <a:xfrm>
                <a:off x="2473" y="338"/>
                <a:ext cx="363" cy="242"/>
              </a:xfrm>
              <a:custGeom>
                <a:avLst/>
                <a:gdLst>
                  <a:gd name="T0" fmla="*/ 280 w 287"/>
                  <a:gd name="T1" fmla="*/ 31 h 192"/>
                  <a:gd name="T2" fmla="*/ 141 w 287"/>
                  <a:gd name="T3" fmla="*/ 5 h 192"/>
                  <a:gd name="T4" fmla="*/ 74 w 287"/>
                  <a:gd name="T5" fmla="*/ 34 h 192"/>
                  <a:gd name="T6" fmla="*/ 12 w 287"/>
                  <a:gd name="T7" fmla="*/ 83 h 192"/>
                  <a:gd name="T8" fmla="*/ 17 w 287"/>
                  <a:gd name="T9" fmla="*/ 84 h 192"/>
                  <a:gd name="T10" fmla="*/ 1 w 287"/>
                  <a:gd name="T11" fmla="*/ 103 h 192"/>
                  <a:gd name="T12" fmla="*/ 23 w 287"/>
                  <a:gd name="T13" fmla="*/ 107 h 192"/>
                  <a:gd name="T14" fmla="*/ 4 w 287"/>
                  <a:gd name="T15" fmla="*/ 132 h 192"/>
                  <a:gd name="T16" fmla="*/ 37 w 287"/>
                  <a:gd name="T17" fmla="*/ 135 h 192"/>
                  <a:gd name="T18" fmla="*/ 21 w 287"/>
                  <a:gd name="T19" fmla="*/ 161 h 192"/>
                  <a:gd name="T20" fmla="*/ 57 w 287"/>
                  <a:gd name="T21" fmla="*/ 163 h 192"/>
                  <a:gd name="T22" fmla="*/ 146 w 287"/>
                  <a:gd name="T23" fmla="*/ 127 h 192"/>
                  <a:gd name="T24" fmla="*/ 79 w 287"/>
                  <a:gd name="T25" fmla="*/ 166 h 192"/>
                  <a:gd name="T26" fmla="*/ 109 w 287"/>
                  <a:gd name="T27" fmla="*/ 177 h 192"/>
                  <a:gd name="T28" fmla="*/ 208 w 287"/>
                  <a:gd name="T29" fmla="*/ 147 h 192"/>
                  <a:gd name="T30" fmla="*/ 287 w 287"/>
                  <a:gd name="T31" fmla="*/ 96 h 192"/>
                  <a:gd name="T32" fmla="*/ 280 w 287"/>
                  <a:gd name="T33" fmla="*/ 3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7" h="192">
                    <a:moveTo>
                      <a:pt x="280" y="31"/>
                    </a:moveTo>
                    <a:cubicBezTo>
                      <a:pt x="280" y="31"/>
                      <a:pt x="180" y="9"/>
                      <a:pt x="141" y="5"/>
                    </a:cubicBezTo>
                    <a:cubicBezTo>
                      <a:pt x="101" y="0"/>
                      <a:pt x="103" y="15"/>
                      <a:pt x="74" y="34"/>
                    </a:cubicBezTo>
                    <a:cubicBezTo>
                      <a:pt x="44" y="53"/>
                      <a:pt x="14" y="67"/>
                      <a:pt x="12" y="83"/>
                    </a:cubicBezTo>
                    <a:cubicBezTo>
                      <a:pt x="17" y="84"/>
                      <a:pt x="17" y="84"/>
                      <a:pt x="17" y="84"/>
                    </a:cubicBezTo>
                    <a:cubicBezTo>
                      <a:pt x="17" y="84"/>
                      <a:pt x="1" y="90"/>
                      <a:pt x="1" y="103"/>
                    </a:cubicBezTo>
                    <a:cubicBezTo>
                      <a:pt x="0" y="115"/>
                      <a:pt x="14" y="109"/>
                      <a:pt x="23" y="107"/>
                    </a:cubicBezTo>
                    <a:cubicBezTo>
                      <a:pt x="5" y="114"/>
                      <a:pt x="1" y="123"/>
                      <a:pt x="4" y="132"/>
                    </a:cubicBezTo>
                    <a:cubicBezTo>
                      <a:pt x="7" y="141"/>
                      <a:pt x="23" y="140"/>
                      <a:pt x="37" y="135"/>
                    </a:cubicBezTo>
                    <a:cubicBezTo>
                      <a:pt x="22" y="141"/>
                      <a:pt x="19" y="153"/>
                      <a:pt x="21" y="161"/>
                    </a:cubicBezTo>
                    <a:cubicBezTo>
                      <a:pt x="22" y="169"/>
                      <a:pt x="35" y="177"/>
                      <a:pt x="57" y="163"/>
                    </a:cubicBezTo>
                    <a:cubicBezTo>
                      <a:pt x="79" y="150"/>
                      <a:pt x="146" y="127"/>
                      <a:pt x="146" y="127"/>
                    </a:cubicBezTo>
                    <a:cubicBezTo>
                      <a:pt x="146" y="127"/>
                      <a:pt x="84" y="164"/>
                      <a:pt x="79" y="166"/>
                    </a:cubicBezTo>
                    <a:cubicBezTo>
                      <a:pt x="75" y="168"/>
                      <a:pt x="79" y="192"/>
                      <a:pt x="109" y="177"/>
                    </a:cubicBezTo>
                    <a:cubicBezTo>
                      <a:pt x="139" y="162"/>
                      <a:pt x="178" y="158"/>
                      <a:pt x="208" y="147"/>
                    </a:cubicBezTo>
                    <a:cubicBezTo>
                      <a:pt x="238" y="137"/>
                      <a:pt x="281" y="115"/>
                      <a:pt x="287" y="96"/>
                    </a:cubicBezTo>
                    <a:cubicBezTo>
                      <a:pt x="281" y="43"/>
                      <a:pt x="280" y="31"/>
                      <a:pt x="280" y="31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98" name="Freeform 342"/>
              <p:cNvSpPr>
                <a:spLocks/>
              </p:cNvSpPr>
              <p:nvPr/>
            </p:nvSpPr>
            <p:spPr bwMode="auto">
              <a:xfrm>
                <a:off x="2351" y="1270"/>
                <a:ext cx="352" cy="263"/>
              </a:xfrm>
              <a:custGeom>
                <a:avLst/>
                <a:gdLst>
                  <a:gd name="T0" fmla="*/ 253 w 278"/>
                  <a:gd name="T1" fmla="*/ 208 h 208"/>
                  <a:gd name="T2" fmla="*/ 112 w 278"/>
                  <a:gd name="T3" fmla="*/ 196 h 208"/>
                  <a:gd name="T4" fmla="*/ 55 w 278"/>
                  <a:gd name="T5" fmla="*/ 149 h 208"/>
                  <a:gd name="T6" fmla="*/ 9 w 278"/>
                  <a:gd name="T7" fmla="*/ 86 h 208"/>
                  <a:gd name="T8" fmla="*/ 14 w 278"/>
                  <a:gd name="T9" fmla="*/ 86 h 208"/>
                  <a:gd name="T10" fmla="*/ 3 w 278"/>
                  <a:gd name="T11" fmla="*/ 64 h 208"/>
                  <a:gd name="T12" fmla="*/ 26 w 278"/>
                  <a:gd name="T13" fmla="*/ 66 h 208"/>
                  <a:gd name="T14" fmla="*/ 14 w 278"/>
                  <a:gd name="T15" fmla="*/ 37 h 208"/>
                  <a:gd name="T16" fmla="*/ 47 w 278"/>
                  <a:gd name="T17" fmla="*/ 43 h 208"/>
                  <a:gd name="T18" fmla="*/ 39 w 278"/>
                  <a:gd name="T19" fmla="*/ 13 h 208"/>
                  <a:gd name="T20" fmla="*/ 74 w 278"/>
                  <a:gd name="T21" fmla="*/ 21 h 208"/>
                  <a:gd name="T22" fmla="*/ 150 w 278"/>
                  <a:gd name="T23" fmla="*/ 79 h 208"/>
                  <a:gd name="T24" fmla="*/ 96 w 278"/>
                  <a:gd name="T25" fmla="*/ 24 h 208"/>
                  <a:gd name="T26" fmla="*/ 128 w 278"/>
                  <a:gd name="T27" fmla="*/ 22 h 208"/>
                  <a:gd name="T28" fmla="*/ 215 w 278"/>
                  <a:gd name="T29" fmla="*/ 77 h 208"/>
                  <a:gd name="T30" fmla="*/ 278 w 278"/>
                  <a:gd name="T31" fmla="*/ 147 h 208"/>
                  <a:gd name="T32" fmla="*/ 253 w 278"/>
                  <a:gd name="T33" fmla="*/ 208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8" h="208">
                    <a:moveTo>
                      <a:pt x="253" y="208"/>
                    </a:moveTo>
                    <a:cubicBezTo>
                      <a:pt x="253" y="208"/>
                      <a:pt x="151" y="202"/>
                      <a:pt x="112" y="196"/>
                    </a:cubicBezTo>
                    <a:cubicBezTo>
                      <a:pt x="73" y="190"/>
                      <a:pt x="79" y="176"/>
                      <a:pt x="55" y="149"/>
                    </a:cubicBezTo>
                    <a:cubicBezTo>
                      <a:pt x="32" y="123"/>
                      <a:pt x="7" y="102"/>
                      <a:pt x="9" y="86"/>
                    </a:cubicBezTo>
                    <a:cubicBezTo>
                      <a:pt x="14" y="86"/>
                      <a:pt x="14" y="86"/>
                      <a:pt x="14" y="86"/>
                    </a:cubicBezTo>
                    <a:cubicBezTo>
                      <a:pt x="14" y="86"/>
                      <a:pt x="0" y="76"/>
                      <a:pt x="3" y="64"/>
                    </a:cubicBezTo>
                    <a:cubicBezTo>
                      <a:pt x="6" y="52"/>
                      <a:pt x="19" y="61"/>
                      <a:pt x="26" y="66"/>
                    </a:cubicBezTo>
                    <a:cubicBezTo>
                      <a:pt x="11" y="54"/>
                      <a:pt x="9" y="45"/>
                      <a:pt x="14" y="37"/>
                    </a:cubicBezTo>
                    <a:cubicBezTo>
                      <a:pt x="20" y="29"/>
                      <a:pt x="35" y="35"/>
                      <a:pt x="47" y="43"/>
                    </a:cubicBezTo>
                    <a:cubicBezTo>
                      <a:pt x="34" y="33"/>
                      <a:pt x="35" y="20"/>
                      <a:pt x="39" y="13"/>
                    </a:cubicBezTo>
                    <a:cubicBezTo>
                      <a:pt x="42" y="6"/>
                      <a:pt x="57" y="2"/>
                      <a:pt x="74" y="21"/>
                    </a:cubicBezTo>
                    <a:cubicBezTo>
                      <a:pt x="92" y="40"/>
                      <a:pt x="150" y="79"/>
                      <a:pt x="150" y="79"/>
                    </a:cubicBezTo>
                    <a:cubicBezTo>
                      <a:pt x="150" y="79"/>
                      <a:pt x="101" y="28"/>
                      <a:pt x="96" y="24"/>
                    </a:cubicBezTo>
                    <a:cubicBezTo>
                      <a:pt x="92" y="21"/>
                      <a:pt x="103" y="0"/>
                      <a:pt x="128" y="22"/>
                    </a:cubicBezTo>
                    <a:cubicBezTo>
                      <a:pt x="152" y="44"/>
                      <a:pt x="189" y="59"/>
                      <a:pt x="215" y="77"/>
                    </a:cubicBezTo>
                    <a:cubicBezTo>
                      <a:pt x="241" y="95"/>
                      <a:pt x="276" y="128"/>
                      <a:pt x="278" y="147"/>
                    </a:cubicBezTo>
                    <a:cubicBezTo>
                      <a:pt x="258" y="197"/>
                      <a:pt x="253" y="208"/>
                      <a:pt x="253" y="208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99" name="Freeform 343"/>
              <p:cNvSpPr>
                <a:spLocks/>
              </p:cNvSpPr>
              <p:nvPr/>
            </p:nvSpPr>
            <p:spPr bwMode="auto">
              <a:xfrm>
                <a:off x="3156" y="724"/>
                <a:ext cx="293" cy="635"/>
              </a:xfrm>
              <a:custGeom>
                <a:avLst/>
                <a:gdLst>
                  <a:gd name="T0" fmla="*/ 36 w 232"/>
                  <a:gd name="T1" fmla="*/ 65 h 502"/>
                  <a:gd name="T2" fmla="*/ 0 w 232"/>
                  <a:gd name="T3" fmla="*/ 128 h 502"/>
                  <a:gd name="T4" fmla="*/ 0 w 232"/>
                  <a:gd name="T5" fmla="*/ 403 h 502"/>
                  <a:gd name="T6" fmla="*/ 37 w 232"/>
                  <a:gd name="T7" fmla="*/ 461 h 502"/>
                  <a:gd name="T8" fmla="*/ 164 w 232"/>
                  <a:gd name="T9" fmla="*/ 496 h 502"/>
                  <a:gd name="T10" fmla="*/ 207 w 232"/>
                  <a:gd name="T11" fmla="*/ 459 h 502"/>
                  <a:gd name="T12" fmla="*/ 228 w 232"/>
                  <a:gd name="T13" fmla="*/ 311 h 502"/>
                  <a:gd name="T14" fmla="*/ 229 w 232"/>
                  <a:gd name="T15" fmla="*/ 217 h 502"/>
                  <a:gd name="T16" fmla="*/ 208 w 232"/>
                  <a:gd name="T17" fmla="*/ 41 h 502"/>
                  <a:gd name="T18" fmla="*/ 166 w 232"/>
                  <a:gd name="T19" fmla="*/ 9 h 502"/>
                  <a:gd name="T20" fmla="*/ 36 w 232"/>
                  <a:gd name="T21" fmla="*/ 65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2" h="502">
                    <a:moveTo>
                      <a:pt x="36" y="65"/>
                    </a:moveTo>
                    <a:cubicBezTo>
                      <a:pt x="16" y="73"/>
                      <a:pt x="0" y="102"/>
                      <a:pt x="0" y="128"/>
                    </a:cubicBezTo>
                    <a:cubicBezTo>
                      <a:pt x="0" y="403"/>
                      <a:pt x="0" y="403"/>
                      <a:pt x="0" y="403"/>
                    </a:cubicBezTo>
                    <a:cubicBezTo>
                      <a:pt x="0" y="430"/>
                      <a:pt x="16" y="456"/>
                      <a:pt x="37" y="461"/>
                    </a:cubicBezTo>
                    <a:cubicBezTo>
                      <a:pt x="164" y="496"/>
                      <a:pt x="164" y="496"/>
                      <a:pt x="164" y="496"/>
                    </a:cubicBezTo>
                    <a:cubicBezTo>
                      <a:pt x="184" y="502"/>
                      <a:pt x="204" y="485"/>
                      <a:pt x="207" y="459"/>
                    </a:cubicBezTo>
                    <a:cubicBezTo>
                      <a:pt x="228" y="311"/>
                      <a:pt x="228" y="311"/>
                      <a:pt x="228" y="311"/>
                    </a:cubicBezTo>
                    <a:cubicBezTo>
                      <a:pt x="231" y="285"/>
                      <a:pt x="232" y="243"/>
                      <a:pt x="229" y="217"/>
                    </a:cubicBezTo>
                    <a:cubicBezTo>
                      <a:pt x="208" y="41"/>
                      <a:pt x="208" y="41"/>
                      <a:pt x="208" y="41"/>
                    </a:cubicBezTo>
                    <a:cubicBezTo>
                      <a:pt x="205" y="15"/>
                      <a:pt x="186" y="0"/>
                      <a:pt x="166" y="9"/>
                    </a:cubicBez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FC5B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00" name="Oval 344"/>
              <p:cNvSpPr>
                <a:spLocks noChangeArrowheads="1"/>
              </p:cNvSpPr>
              <p:nvPr/>
            </p:nvSpPr>
            <p:spPr bwMode="auto">
              <a:xfrm>
                <a:off x="3228" y="799"/>
                <a:ext cx="572" cy="526"/>
              </a:xfrm>
              <a:prstGeom prst="ellipse">
                <a:avLst/>
              </a:prstGeom>
              <a:solidFill>
                <a:srgbClr val="A080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01" name="Freeform 345"/>
              <p:cNvSpPr>
                <a:spLocks/>
              </p:cNvSpPr>
              <p:nvPr/>
            </p:nvSpPr>
            <p:spPr bwMode="auto">
              <a:xfrm>
                <a:off x="3228" y="946"/>
                <a:ext cx="572" cy="379"/>
              </a:xfrm>
              <a:custGeom>
                <a:avLst/>
                <a:gdLst>
                  <a:gd name="T0" fmla="*/ 249 w 453"/>
                  <a:gd name="T1" fmla="*/ 192 h 300"/>
                  <a:gd name="T2" fmla="*/ 24 w 453"/>
                  <a:gd name="T3" fmla="*/ 0 h 300"/>
                  <a:gd name="T4" fmla="*/ 0 w 453"/>
                  <a:gd name="T5" fmla="*/ 92 h 300"/>
                  <a:gd name="T6" fmla="*/ 227 w 453"/>
                  <a:gd name="T7" fmla="*/ 300 h 300"/>
                  <a:gd name="T8" fmla="*/ 453 w 453"/>
                  <a:gd name="T9" fmla="*/ 92 h 300"/>
                  <a:gd name="T10" fmla="*/ 452 w 453"/>
                  <a:gd name="T11" fmla="*/ 76 h 300"/>
                  <a:gd name="T12" fmla="*/ 249 w 453"/>
                  <a:gd name="T13" fmla="*/ 192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3" h="300">
                    <a:moveTo>
                      <a:pt x="249" y="192"/>
                    </a:moveTo>
                    <a:cubicBezTo>
                      <a:pt x="130" y="192"/>
                      <a:pt x="33" y="108"/>
                      <a:pt x="24" y="0"/>
                    </a:cubicBezTo>
                    <a:cubicBezTo>
                      <a:pt x="9" y="28"/>
                      <a:pt x="0" y="59"/>
                      <a:pt x="0" y="92"/>
                    </a:cubicBezTo>
                    <a:cubicBezTo>
                      <a:pt x="0" y="207"/>
                      <a:pt x="102" y="300"/>
                      <a:pt x="227" y="300"/>
                    </a:cubicBezTo>
                    <a:cubicBezTo>
                      <a:pt x="352" y="300"/>
                      <a:pt x="453" y="207"/>
                      <a:pt x="453" y="92"/>
                    </a:cubicBezTo>
                    <a:cubicBezTo>
                      <a:pt x="453" y="87"/>
                      <a:pt x="453" y="81"/>
                      <a:pt x="452" y="76"/>
                    </a:cubicBezTo>
                    <a:cubicBezTo>
                      <a:pt x="416" y="145"/>
                      <a:pt x="338" y="192"/>
                      <a:pt x="249" y="192"/>
                    </a:cubicBezTo>
                    <a:close/>
                  </a:path>
                </a:pathLst>
              </a:custGeom>
              <a:solidFill>
                <a:srgbClr val="9070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02" name="Freeform 346"/>
              <p:cNvSpPr>
                <a:spLocks/>
              </p:cNvSpPr>
              <p:nvPr/>
            </p:nvSpPr>
            <p:spPr bwMode="auto">
              <a:xfrm>
                <a:off x="1411" y="421"/>
                <a:ext cx="275" cy="234"/>
              </a:xfrm>
              <a:custGeom>
                <a:avLst/>
                <a:gdLst>
                  <a:gd name="T0" fmla="*/ 0 w 218"/>
                  <a:gd name="T1" fmla="*/ 5 h 185"/>
                  <a:gd name="T2" fmla="*/ 216 w 218"/>
                  <a:gd name="T3" fmla="*/ 185 h 185"/>
                  <a:gd name="T4" fmla="*/ 213 w 218"/>
                  <a:gd name="T5" fmla="*/ 174 h 185"/>
                  <a:gd name="T6" fmla="*/ 4 w 218"/>
                  <a:gd name="T7" fmla="*/ 0 h 185"/>
                  <a:gd name="T8" fmla="*/ 0 w 218"/>
                  <a:gd name="T9" fmla="*/ 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185">
                    <a:moveTo>
                      <a:pt x="0" y="5"/>
                    </a:moveTo>
                    <a:cubicBezTo>
                      <a:pt x="216" y="185"/>
                      <a:pt x="216" y="185"/>
                      <a:pt x="216" y="185"/>
                    </a:cubicBezTo>
                    <a:cubicBezTo>
                      <a:pt x="218" y="182"/>
                      <a:pt x="216" y="178"/>
                      <a:pt x="213" y="174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9A8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03" name="Freeform 347"/>
              <p:cNvSpPr>
                <a:spLocks/>
              </p:cNvSpPr>
              <p:nvPr/>
            </p:nvSpPr>
            <p:spPr bwMode="auto">
              <a:xfrm>
                <a:off x="1416" y="406"/>
                <a:ext cx="283" cy="240"/>
              </a:xfrm>
              <a:custGeom>
                <a:avLst/>
                <a:gdLst>
                  <a:gd name="T0" fmla="*/ 10 w 224"/>
                  <a:gd name="T1" fmla="*/ 0 h 190"/>
                  <a:gd name="T2" fmla="*/ 0 w 224"/>
                  <a:gd name="T3" fmla="*/ 12 h 190"/>
                  <a:gd name="T4" fmla="*/ 209 w 224"/>
                  <a:gd name="T5" fmla="*/ 186 h 190"/>
                  <a:gd name="T6" fmla="*/ 209 w 224"/>
                  <a:gd name="T7" fmla="*/ 186 h 190"/>
                  <a:gd name="T8" fmla="*/ 209 w 224"/>
                  <a:gd name="T9" fmla="*/ 186 h 190"/>
                  <a:gd name="T10" fmla="*/ 222 w 224"/>
                  <a:gd name="T11" fmla="*/ 187 h 190"/>
                  <a:gd name="T12" fmla="*/ 219 w 224"/>
                  <a:gd name="T13" fmla="*/ 174 h 190"/>
                  <a:gd name="T14" fmla="*/ 219 w 224"/>
                  <a:gd name="T15" fmla="*/ 175 h 190"/>
                  <a:gd name="T16" fmla="*/ 219 w 224"/>
                  <a:gd name="T17" fmla="*/ 174 h 190"/>
                  <a:gd name="T18" fmla="*/ 219 w 224"/>
                  <a:gd name="T19" fmla="*/ 174 h 190"/>
                  <a:gd name="T20" fmla="*/ 10 w 224"/>
                  <a:gd name="T21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4" h="190">
                    <a:moveTo>
                      <a:pt x="1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209" y="186"/>
                      <a:pt x="209" y="186"/>
                      <a:pt x="209" y="186"/>
                    </a:cubicBezTo>
                    <a:cubicBezTo>
                      <a:pt x="209" y="186"/>
                      <a:pt x="209" y="186"/>
                      <a:pt x="209" y="186"/>
                    </a:cubicBezTo>
                    <a:cubicBezTo>
                      <a:pt x="209" y="186"/>
                      <a:pt x="209" y="186"/>
                      <a:pt x="209" y="186"/>
                    </a:cubicBezTo>
                    <a:cubicBezTo>
                      <a:pt x="213" y="189"/>
                      <a:pt x="219" y="190"/>
                      <a:pt x="222" y="187"/>
                    </a:cubicBezTo>
                    <a:cubicBezTo>
                      <a:pt x="224" y="184"/>
                      <a:pt x="223" y="179"/>
                      <a:pt x="219" y="174"/>
                    </a:cubicBezTo>
                    <a:cubicBezTo>
                      <a:pt x="219" y="175"/>
                      <a:pt x="219" y="175"/>
                      <a:pt x="219" y="175"/>
                    </a:cubicBezTo>
                    <a:cubicBezTo>
                      <a:pt x="219" y="174"/>
                      <a:pt x="219" y="174"/>
                      <a:pt x="219" y="174"/>
                    </a:cubicBezTo>
                    <a:cubicBezTo>
                      <a:pt x="219" y="174"/>
                      <a:pt x="219" y="174"/>
                      <a:pt x="219" y="174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5E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04" name="Freeform 348"/>
              <p:cNvSpPr>
                <a:spLocks/>
              </p:cNvSpPr>
              <p:nvPr/>
            </p:nvSpPr>
            <p:spPr bwMode="auto">
              <a:xfrm>
                <a:off x="1429" y="399"/>
                <a:ext cx="279" cy="232"/>
              </a:xfrm>
              <a:custGeom>
                <a:avLst/>
                <a:gdLst>
                  <a:gd name="T0" fmla="*/ 209 w 221"/>
                  <a:gd name="T1" fmla="*/ 179 h 183"/>
                  <a:gd name="T2" fmla="*/ 221 w 221"/>
                  <a:gd name="T3" fmla="*/ 181 h 183"/>
                  <a:gd name="T4" fmla="*/ 4 w 221"/>
                  <a:gd name="T5" fmla="*/ 0 h 183"/>
                  <a:gd name="T6" fmla="*/ 0 w 221"/>
                  <a:gd name="T7" fmla="*/ 5 h 183"/>
                  <a:gd name="T8" fmla="*/ 209 w 221"/>
                  <a:gd name="T9" fmla="*/ 179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" h="183">
                    <a:moveTo>
                      <a:pt x="209" y="179"/>
                    </a:moveTo>
                    <a:cubicBezTo>
                      <a:pt x="213" y="182"/>
                      <a:pt x="218" y="183"/>
                      <a:pt x="221" y="18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5"/>
                      <a:pt x="0" y="5"/>
                      <a:pt x="0" y="5"/>
                    </a:cubicBezTo>
                    <a:lnTo>
                      <a:pt x="209" y="179"/>
                    </a:lnTo>
                    <a:close/>
                  </a:path>
                </a:pathLst>
              </a:custGeom>
              <a:solidFill>
                <a:srgbClr val="F9A8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05" name="Freeform 349"/>
              <p:cNvSpPr>
                <a:spLocks/>
              </p:cNvSpPr>
              <p:nvPr/>
            </p:nvSpPr>
            <p:spPr bwMode="auto">
              <a:xfrm>
                <a:off x="1680" y="626"/>
                <a:ext cx="42" cy="38"/>
              </a:xfrm>
              <a:custGeom>
                <a:avLst/>
                <a:gdLst>
                  <a:gd name="T0" fmla="*/ 22 w 33"/>
                  <a:gd name="T1" fmla="*/ 2 h 30"/>
                  <a:gd name="T2" fmla="*/ 10 w 33"/>
                  <a:gd name="T3" fmla="*/ 0 h 30"/>
                  <a:gd name="T4" fmla="*/ 10 w 33"/>
                  <a:gd name="T5" fmla="*/ 0 h 30"/>
                  <a:gd name="T6" fmla="*/ 10 w 33"/>
                  <a:gd name="T7" fmla="*/ 1 h 30"/>
                  <a:gd name="T8" fmla="*/ 10 w 33"/>
                  <a:gd name="T9" fmla="*/ 0 h 30"/>
                  <a:gd name="T10" fmla="*/ 13 w 33"/>
                  <a:gd name="T11" fmla="*/ 13 h 30"/>
                  <a:gd name="T12" fmla="*/ 0 w 33"/>
                  <a:gd name="T13" fmla="*/ 12 h 30"/>
                  <a:gd name="T14" fmla="*/ 0 w 33"/>
                  <a:gd name="T15" fmla="*/ 12 h 30"/>
                  <a:gd name="T16" fmla="*/ 0 w 33"/>
                  <a:gd name="T17" fmla="*/ 12 h 30"/>
                  <a:gd name="T18" fmla="*/ 3 w 33"/>
                  <a:gd name="T19" fmla="*/ 24 h 30"/>
                  <a:gd name="T20" fmla="*/ 33 w 33"/>
                  <a:gd name="T21" fmla="*/ 30 h 30"/>
                  <a:gd name="T22" fmla="*/ 22 w 33"/>
                  <a:gd name="T23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" h="30">
                    <a:moveTo>
                      <a:pt x="22" y="2"/>
                    </a:moveTo>
                    <a:cubicBezTo>
                      <a:pt x="19" y="4"/>
                      <a:pt x="14" y="3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4" y="5"/>
                      <a:pt x="15" y="10"/>
                      <a:pt x="13" y="13"/>
                    </a:cubicBezTo>
                    <a:cubicBezTo>
                      <a:pt x="10" y="16"/>
                      <a:pt x="4" y="15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6"/>
                      <a:pt x="5" y="20"/>
                      <a:pt x="3" y="24"/>
                    </a:cubicBezTo>
                    <a:cubicBezTo>
                      <a:pt x="33" y="30"/>
                      <a:pt x="33" y="30"/>
                      <a:pt x="33" y="30"/>
                    </a:cubicBez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F0B1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06" name="Freeform 350"/>
              <p:cNvSpPr>
                <a:spLocks/>
              </p:cNvSpPr>
              <p:nvPr/>
            </p:nvSpPr>
            <p:spPr bwMode="auto">
              <a:xfrm>
                <a:off x="1703" y="646"/>
                <a:ext cx="19" cy="18"/>
              </a:xfrm>
              <a:custGeom>
                <a:avLst/>
                <a:gdLst>
                  <a:gd name="T0" fmla="*/ 0 w 15"/>
                  <a:gd name="T1" fmla="*/ 11 h 14"/>
                  <a:gd name="T2" fmla="*/ 15 w 15"/>
                  <a:gd name="T3" fmla="*/ 14 h 14"/>
                  <a:gd name="T4" fmla="*/ 9 w 15"/>
                  <a:gd name="T5" fmla="*/ 0 h 14"/>
                  <a:gd name="T6" fmla="*/ 4 w 15"/>
                  <a:gd name="T7" fmla="*/ 5 h 14"/>
                  <a:gd name="T8" fmla="*/ 0 w 15"/>
                  <a:gd name="T9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4">
                    <a:moveTo>
                      <a:pt x="0" y="11"/>
                    </a:moveTo>
                    <a:cubicBezTo>
                      <a:pt x="15" y="14"/>
                      <a:pt x="15" y="14"/>
                      <a:pt x="15" y="1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2"/>
                      <a:pt x="5" y="3"/>
                      <a:pt x="4" y="5"/>
                    </a:cubicBezTo>
                    <a:cubicBezTo>
                      <a:pt x="2" y="7"/>
                      <a:pt x="1" y="9"/>
                      <a:pt x="0" y="11"/>
                    </a:cubicBezTo>
                    <a:close/>
                  </a:path>
                </a:pathLst>
              </a:custGeom>
              <a:solidFill>
                <a:srgbClr val="1037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07" name="Freeform 351"/>
              <p:cNvSpPr>
                <a:spLocks/>
              </p:cNvSpPr>
              <p:nvPr/>
            </p:nvSpPr>
            <p:spPr bwMode="auto">
              <a:xfrm>
                <a:off x="1398" y="410"/>
                <a:ext cx="18" cy="16"/>
              </a:xfrm>
              <a:custGeom>
                <a:avLst/>
                <a:gdLst>
                  <a:gd name="T0" fmla="*/ 13 w 18"/>
                  <a:gd name="T1" fmla="*/ 16 h 16"/>
                  <a:gd name="T2" fmla="*/ 18 w 18"/>
                  <a:gd name="T3" fmla="*/ 11 h 16"/>
                  <a:gd name="T4" fmla="*/ 5 w 18"/>
                  <a:gd name="T5" fmla="*/ 0 h 16"/>
                  <a:gd name="T6" fmla="*/ 0 w 18"/>
                  <a:gd name="T7" fmla="*/ 6 h 16"/>
                  <a:gd name="T8" fmla="*/ 13 w 18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13" y="16"/>
                    </a:moveTo>
                    <a:lnTo>
                      <a:pt x="18" y="11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13" y="16"/>
                    </a:lnTo>
                    <a:close/>
                  </a:path>
                </a:pathLst>
              </a:custGeom>
              <a:solidFill>
                <a:srgbClr val="C62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08" name="Freeform 352"/>
              <p:cNvSpPr>
                <a:spLocks/>
              </p:cNvSpPr>
              <p:nvPr/>
            </p:nvSpPr>
            <p:spPr bwMode="auto">
              <a:xfrm>
                <a:off x="1403" y="396"/>
                <a:ext cx="26" cy="25"/>
              </a:xfrm>
              <a:custGeom>
                <a:avLst/>
                <a:gdLst>
                  <a:gd name="T0" fmla="*/ 13 w 26"/>
                  <a:gd name="T1" fmla="*/ 25 h 25"/>
                  <a:gd name="T2" fmla="*/ 26 w 26"/>
                  <a:gd name="T3" fmla="*/ 10 h 25"/>
                  <a:gd name="T4" fmla="*/ 13 w 26"/>
                  <a:gd name="T5" fmla="*/ 0 h 25"/>
                  <a:gd name="T6" fmla="*/ 0 w 26"/>
                  <a:gd name="T7" fmla="*/ 14 h 25"/>
                  <a:gd name="T8" fmla="*/ 13 w 26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13" y="25"/>
                    </a:moveTo>
                    <a:lnTo>
                      <a:pt x="26" y="10"/>
                    </a:lnTo>
                    <a:lnTo>
                      <a:pt x="13" y="0"/>
                    </a:lnTo>
                    <a:lnTo>
                      <a:pt x="0" y="14"/>
                    </a:lnTo>
                    <a:lnTo>
                      <a:pt x="13" y="25"/>
                    </a:lnTo>
                    <a:close/>
                  </a:path>
                </a:pathLst>
              </a:custGeom>
              <a:solidFill>
                <a:srgbClr val="F85A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09" name="Freeform 353"/>
              <p:cNvSpPr>
                <a:spLocks/>
              </p:cNvSpPr>
              <p:nvPr/>
            </p:nvSpPr>
            <p:spPr bwMode="auto">
              <a:xfrm>
                <a:off x="1416" y="389"/>
                <a:ext cx="18" cy="17"/>
              </a:xfrm>
              <a:custGeom>
                <a:avLst/>
                <a:gdLst>
                  <a:gd name="T0" fmla="*/ 13 w 18"/>
                  <a:gd name="T1" fmla="*/ 17 h 17"/>
                  <a:gd name="T2" fmla="*/ 18 w 18"/>
                  <a:gd name="T3" fmla="*/ 10 h 17"/>
                  <a:gd name="T4" fmla="*/ 5 w 18"/>
                  <a:gd name="T5" fmla="*/ 0 h 17"/>
                  <a:gd name="T6" fmla="*/ 0 w 18"/>
                  <a:gd name="T7" fmla="*/ 7 h 17"/>
                  <a:gd name="T8" fmla="*/ 13 w 18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13" y="17"/>
                    </a:moveTo>
                    <a:lnTo>
                      <a:pt x="18" y="10"/>
                    </a:lnTo>
                    <a:lnTo>
                      <a:pt x="5" y="0"/>
                    </a:lnTo>
                    <a:lnTo>
                      <a:pt x="0" y="7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C62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10" name="Freeform 354"/>
              <p:cNvSpPr>
                <a:spLocks noEditPoints="1"/>
              </p:cNvSpPr>
              <p:nvPr/>
            </p:nvSpPr>
            <p:spPr bwMode="auto">
              <a:xfrm>
                <a:off x="1722" y="740"/>
                <a:ext cx="430" cy="49"/>
              </a:xfrm>
              <a:custGeom>
                <a:avLst/>
                <a:gdLst>
                  <a:gd name="T0" fmla="*/ 0 w 340"/>
                  <a:gd name="T1" fmla="*/ 0 h 39"/>
                  <a:gd name="T2" fmla="*/ 0 w 340"/>
                  <a:gd name="T3" fmla="*/ 39 h 39"/>
                  <a:gd name="T4" fmla="*/ 340 w 340"/>
                  <a:gd name="T5" fmla="*/ 39 h 39"/>
                  <a:gd name="T6" fmla="*/ 340 w 340"/>
                  <a:gd name="T7" fmla="*/ 0 h 39"/>
                  <a:gd name="T8" fmla="*/ 0 w 340"/>
                  <a:gd name="T9" fmla="*/ 0 h 39"/>
                  <a:gd name="T10" fmla="*/ 9 w 340"/>
                  <a:gd name="T11" fmla="*/ 26 h 39"/>
                  <a:gd name="T12" fmla="*/ 5 w 340"/>
                  <a:gd name="T13" fmla="*/ 22 h 39"/>
                  <a:gd name="T14" fmla="*/ 9 w 340"/>
                  <a:gd name="T15" fmla="*/ 18 h 39"/>
                  <a:gd name="T16" fmla="*/ 13 w 340"/>
                  <a:gd name="T17" fmla="*/ 22 h 39"/>
                  <a:gd name="T18" fmla="*/ 9 w 340"/>
                  <a:gd name="T19" fmla="*/ 2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0" h="39">
                    <a:moveTo>
                      <a:pt x="0" y="0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340" y="39"/>
                      <a:pt x="340" y="39"/>
                      <a:pt x="340" y="39"/>
                    </a:cubicBezTo>
                    <a:cubicBezTo>
                      <a:pt x="340" y="0"/>
                      <a:pt x="340" y="0"/>
                      <a:pt x="340" y="0"/>
                    </a:cubicBezTo>
                    <a:lnTo>
                      <a:pt x="0" y="0"/>
                    </a:lnTo>
                    <a:close/>
                    <a:moveTo>
                      <a:pt x="9" y="26"/>
                    </a:moveTo>
                    <a:cubicBezTo>
                      <a:pt x="7" y="26"/>
                      <a:pt x="5" y="24"/>
                      <a:pt x="5" y="22"/>
                    </a:cubicBezTo>
                    <a:cubicBezTo>
                      <a:pt x="5" y="20"/>
                      <a:pt x="7" y="18"/>
                      <a:pt x="9" y="18"/>
                    </a:cubicBezTo>
                    <a:cubicBezTo>
                      <a:pt x="11" y="18"/>
                      <a:pt x="13" y="20"/>
                      <a:pt x="13" y="22"/>
                    </a:cubicBezTo>
                    <a:cubicBezTo>
                      <a:pt x="13" y="24"/>
                      <a:pt x="11" y="26"/>
                      <a:pt x="9" y="26"/>
                    </a:cubicBezTo>
                    <a:close/>
                  </a:path>
                </a:pathLst>
              </a:custGeom>
              <a:solidFill>
                <a:srgbClr val="F5E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11" name="Rectangle 355"/>
              <p:cNvSpPr>
                <a:spLocks noChangeArrowheads="1"/>
              </p:cNvSpPr>
              <p:nvPr/>
            </p:nvSpPr>
            <p:spPr bwMode="auto">
              <a:xfrm>
                <a:off x="1722" y="740"/>
                <a:ext cx="430" cy="13"/>
              </a:xfrm>
              <a:prstGeom prst="rect">
                <a:avLst/>
              </a:prstGeom>
              <a:solidFill>
                <a:srgbClr val="FFD4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12" name="Rectangle 356"/>
              <p:cNvSpPr>
                <a:spLocks noChangeArrowheads="1"/>
              </p:cNvSpPr>
              <p:nvPr/>
            </p:nvSpPr>
            <p:spPr bwMode="auto">
              <a:xfrm>
                <a:off x="1722" y="781"/>
                <a:ext cx="430" cy="8"/>
              </a:xfrm>
              <a:prstGeom prst="rect">
                <a:avLst/>
              </a:prstGeom>
              <a:solidFill>
                <a:srgbClr val="FFD4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13" name="Rectangle 357"/>
              <p:cNvSpPr>
                <a:spLocks noChangeArrowheads="1"/>
              </p:cNvSpPr>
              <p:nvPr/>
            </p:nvSpPr>
            <p:spPr bwMode="auto">
              <a:xfrm>
                <a:off x="1728" y="740"/>
                <a:ext cx="1" cy="8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14" name="Rectangle 358"/>
              <p:cNvSpPr>
                <a:spLocks noChangeArrowheads="1"/>
              </p:cNvSpPr>
              <p:nvPr/>
            </p:nvSpPr>
            <p:spPr bwMode="auto">
              <a:xfrm>
                <a:off x="1742" y="740"/>
                <a:ext cx="1" cy="8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15" name="Rectangle 359"/>
              <p:cNvSpPr>
                <a:spLocks noChangeArrowheads="1"/>
              </p:cNvSpPr>
              <p:nvPr/>
            </p:nvSpPr>
            <p:spPr bwMode="auto">
              <a:xfrm>
                <a:off x="1756" y="740"/>
                <a:ext cx="1" cy="8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16" name="Rectangle 360"/>
              <p:cNvSpPr>
                <a:spLocks noChangeArrowheads="1"/>
              </p:cNvSpPr>
              <p:nvPr/>
            </p:nvSpPr>
            <p:spPr bwMode="auto">
              <a:xfrm>
                <a:off x="1770" y="740"/>
                <a:ext cx="1" cy="8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17" name="Rectangle 361"/>
              <p:cNvSpPr>
                <a:spLocks noChangeArrowheads="1"/>
              </p:cNvSpPr>
              <p:nvPr/>
            </p:nvSpPr>
            <p:spPr bwMode="auto">
              <a:xfrm>
                <a:off x="1784" y="740"/>
                <a:ext cx="1" cy="8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18" name="Rectangle 362"/>
              <p:cNvSpPr>
                <a:spLocks noChangeArrowheads="1"/>
              </p:cNvSpPr>
              <p:nvPr/>
            </p:nvSpPr>
            <p:spPr bwMode="auto">
              <a:xfrm>
                <a:off x="1798" y="740"/>
                <a:ext cx="1" cy="8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19" name="Rectangle 363"/>
              <p:cNvSpPr>
                <a:spLocks noChangeArrowheads="1"/>
              </p:cNvSpPr>
              <p:nvPr/>
            </p:nvSpPr>
            <p:spPr bwMode="auto">
              <a:xfrm>
                <a:off x="1812" y="740"/>
                <a:ext cx="1" cy="8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20" name="Rectangle 364"/>
              <p:cNvSpPr>
                <a:spLocks noChangeArrowheads="1"/>
              </p:cNvSpPr>
              <p:nvPr/>
            </p:nvSpPr>
            <p:spPr bwMode="auto">
              <a:xfrm>
                <a:off x="1826" y="740"/>
                <a:ext cx="1" cy="8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21" name="Rectangle 365"/>
              <p:cNvSpPr>
                <a:spLocks noChangeArrowheads="1"/>
              </p:cNvSpPr>
              <p:nvPr/>
            </p:nvSpPr>
            <p:spPr bwMode="auto">
              <a:xfrm>
                <a:off x="1839" y="740"/>
                <a:ext cx="2" cy="8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22" name="Rectangle 366"/>
              <p:cNvSpPr>
                <a:spLocks noChangeArrowheads="1"/>
              </p:cNvSpPr>
              <p:nvPr/>
            </p:nvSpPr>
            <p:spPr bwMode="auto">
              <a:xfrm>
                <a:off x="1853" y="740"/>
                <a:ext cx="1" cy="8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23" name="Rectangle 367"/>
              <p:cNvSpPr>
                <a:spLocks noChangeArrowheads="1"/>
              </p:cNvSpPr>
              <p:nvPr/>
            </p:nvSpPr>
            <p:spPr bwMode="auto">
              <a:xfrm>
                <a:off x="1867" y="740"/>
                <a:ext cx="1" cy="8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24" name="Rectangle 368"/>
              <p:cNvSpPr>
                <a:spLocks noChangeArrowheads="1"/>
              </p:cNvSpPr>
              <p:nvPr/>
            </p:nvSpPr>
            <p:spPr bwMode="auto">
              <a:xfrm>
                <a:off x="1881" y="740"/>
                <a:ext cx="1" cy="8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25" name="Rectangle 369"/>
              <p:cNvSpPr>
                <a:spLocks noChangeArrowheads="1"/>
              </p:cNvSpPr>
              <p:nvPr/>
            </p:nvSpPr>
            <p:spPr bwMode="auto">
              <a:xfrm>
                <a:off x="1895" y="740"/>
                <a:ext cx="1" cy="8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26" name="Rectangle 370"/>
              <p:cNvSpPr>
                <a:spLocks noChangeArrowheads="1"/>
              </p:cNvSpPr>
              <p:nvPr/>
            </p:nvSpPr>
            <p:spPr bwMode="auto">
              <a:xfrm>
                <a:off x="1909" y="740"/>
                <a:ext cx="1" cy="8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27" name="Rectangle 371"/>
              <p:cNvSpPr>
                <a:spLocks noChangeArrowheads="1"/>
              </p:cNvSpPr>
              <p:nvPr/>
            </p:nvSpPr>
            <p:spPr bwMode="auto">
              <a:xfrm>
                <a:off x="1923" y="740"/>
                <a:ext cx="1" cy="8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28" name="Rectangle 372"/>
              <p:cNvSpPr>
                <a:spLocks noChangeArrowheads="1"/>
              </p:cNvSpPr>
              <p:nvPr/>
            </p:nvSpPr>
            <p:spPr bwMode="auto">
              <a:xfrm>
                <a:off x="1936" y="740"/>
                <a:ext cx="1" cy="8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29" name="Rectangle 373"/>
              <p:cNvSpPr>
                <a:spLocks noChangeArrowheads="1"/>
              </p:cNvSpPr>
              <p:nvPr/>
            </p:nvSpPr>
            <p:spPr bwMode="auto">
              <a:xfrm>
                <a:off x="1949" y="740"/>
                <a:ext cx="2" cy="8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30" name="Rectangle 374"/>
              <p:cNvSpPr>
                <a:spLocks noChangeArrowheads="1"/>
              </p:cNvSpPr>
              <p:nvPr/>
            </p:nvSpPr>
            <p:spPr bwMode="auto">
              <a:xfrm>
                <a:off x="1963" y="740"/>
                <a:ext cx="2" cy="8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31" name="Rectangle 375"/>
              <p:cNvSpPr>
                <a:spLocks noChangeArrowheads="1"/>
              </p:cNvSpPr>
              <p:nvPr/>
            </p:nvSpPr>
            <p:spPr bwMode="auto">
              <a:xfrm>
                <a:off x="1977" y="740"/>
                <a:ext cx="2" cy="8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32" name="Rectangle 376"/>
              <p:cNvSpPr>
                <a:spLocks noChangeArrowheads="1"/>
              </p:cNvSpPr>
              <p:nvPr/>
            </p:nvSpPr>
            <p:spPr bwMode="auto">
              <a:xfrm>
                <a:off x="1991" y="740"/>
                <a:ext cx="1" cy="8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33" name="Rectangle 377"/>
              <p:cNvSpPr>
                <a:spLocks noChangeArrowheads="1"/>
              </p:cNvSpPr>
              <p:nvPr/>
            </p:nvSpPr>
            <p:spPr bwMode="auto">
              <a:xfrm>
                <a:off x="2005" y="740"/>
                <a:ext cx="1" cy="8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34" name="Rectangle 378"/>
              <p:cNvSpPr>
                <a:spLocks noChangeArrowheads="1"/>
              </p:cNvSpPr>
              <p:nvPr/>
            </p:nvSpPr>
            <p:spPr bwMode="auto">
              <a:xfrm>
                <a:off x="2019" y="740"/>
                <a:ext cx="1" cy="8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35" name="Rectangle 379"/>
              <p:cNvSpPr>
                <a:spLocks noChangeArrowheads="1"/>
              </p:cNvSpPr>
              <p:nvPr/>
            </p:nvSpPr>
            <p:spPr bwMode="auto">
              <a:xfrm>
                <a:off x="2033" y="740"/>
                <a:ext cx="1" cy="8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36" name="Rectangle 380"/>
              <p:cNvSpPr>
                <a:spLocks noChangeArrowheads="1"/>
              </p:cNvSpPr>
              <p:nvPr/>
            </p:nvSpPr>
            <p:spPr bwMode="auto">
              <a:xfrm>
                <a:off x="2047" y="740"/>
                <a:ext cx="1" cy="8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37" name="Rectangle 381"/>
              <p:cNvSpPr>
                <a:spLocks noChangeArrowheads="1"/>
              </p:cNvSpPr>
              <p:nvPr/>
            </p:nvSpPr>
            <p:spPr bwMode="auto">
              <a:xfrm>
                <a:off x="2061" y="740"/>
                <a:ext cx="1" cy="8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38" name="Rectangle 382"/>
              <p:cNvSpPr>
                <a:spLocks noChangeArrowheads="1"/>
              </p:cNvSpPr>
              <p:nvPr/>
            </p:nvSpPr>
            <p:spPr bwMode="auto">
              <a:xfrm>
                <a:off x="2075" y="740"/>
                <a:ext cx="1" cy="8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39" name="Rectangle 383"/>
              <p:cNvSpPr>
                <a:spLocks noChangeArrowheads="1"/>
              </p:cNvSpPr>
              <p:nvPr/>
            </p:nvSpPr>
            <p:spPr bwMode="auto">
              <a:xfrm>
                <a:off x="2089" y="740"/>
                <a:ext cx="1" cy="8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40" name="Rectangle 384"/>
              <p:cNvSpPr>
                <a:spLocks noChangeArrowheads="1"/>
              </p:cNvSpPr>
              <p:nvPr/>
            </p:nvSpPr>
            <p:spPr bwMode="auto">
              <a:xfrm>
                <a:off x="2102" y="740"/>
                <a:ext cx="2" cy="8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41" name="Rectangle 385"/>
              <p:cNvSpPr>
                <a:spLocks noChangeArrowheads="1"/>
              </p:cNvSpPr>
              <p:nvPr/>
            </p:nvSpPr>
            <p:spPr bwMode="auto">
              <a:xfrm>
                <a:off x="2116" y="740"/>
                <a:ext cx="2" cy="8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42" name="Rectangle 386"/>
              <p:cNvSpPr>
                <a:spLocks noChangeArrowheads="1"/>
              </p:cNvSpPr>
              <p:nvPr/>
            </p:nvSpPr>
            <p:spPr bwMode="auto">
              <a:xfrm>
                <a:off x="2130" y="740"/>
                <a:ext cx="1" cy="8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43" name="Rectangle 387"/>
              <p:cNvSpPr>
                <a:spLocks noChangeArrowheads="1"/>
              </p:cNvSpPr>
              <p:nvPr/>
            </p:nvSpPr>
            <p:spPr bwMode="auto">
              <a:xfrm>
                <a:off x="2144" y="740"/>
                <a:ext cx="1" cy="8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44" name="Rectangle 388"/>
              <p:cNvSpPr>
                <a:spLocks noChangeArrowheads="1"/>
              </p:cNvSpPr>
              <p:nvPr/>
            </p:nvSpPr>
            <p:spPr bwMode="auto">
              <a:xfrm>
                <a:off x="1736" y="740"/>
                <a:ext cx="1" cy="5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45" name="Rectangle 389"/>
              <p:cNvSpPr>
                <a:spLocks noChangeArrowheads="1"/>
              </p:cNvSpPr>
              <p:nvPr/>
            </p:nvSpPr>
            <p:spPr bwMode="auto">
              <a:xfrm>
                <a:off x="1750" y="740"/>
                <a:ext cx="1" cy="5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46" name="Rectangle 390"/>
              <p:cNvSpPr>
                <a:spLocks noChangeArrowheads="1"/>
              </p:cNvSpPr>
              <p:nvPr/>
            </p:nvSpPr>
            <p:spPr bwMode="auto">
              <a:xfrm>
                <a:off x="1764" y="740"/>
                <a:ext cx="1" cy="3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47" name="Rectangle 391"/>
              <p:cNvSpPr>
                <a:spLocks noChangeArrowheads="1"/>
              </p:cNvSpPr>
              <p:nvPr/>
            </p:nvSpPr>
            <p:spPr bwMode="auto">
              <a:xfrm>
                <a:off x="1778" y="740"/>
                <a:ext cx="1" cy="5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48" name="Rectangle 392"/>
              <p:cNvSpPr>
                <a:spLocks noChangeArrowheads="1"/>
              </p:cNvSpPr>
              <p:nvPr/>
            </p:nvSpPr>
            <p:spPr bwMode="auto">
              <a:xfrm>
                <a:off x="1791" y="740"/>
                <a:ext cx="1" cy="5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49" name="Rectangle 393"/>
              <p:cNvSpPr>
                <a:spLocks noChangeArrowheads="1"/>
              </p:cNvSpPr>
              <p:nvPr/>
            </p:nvSpPr>
            <p:spPr bwMode="auto">
              <a:xfrm>
                <a:off x="1804" y="740"/>
                <a:ext cx="1" cy="5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50" name="Rectangle 394"/>
              <p:cNvSpPr>
                <a:spLocks noChangeArrowheads="1"/>
              </p:cNvSpPr>
              <p:nvPr/>
            </p:nvSpPr>
            <p:spPr bwMode="auto">
              <a:xfrm>
                <a:off x="1818" y="740"/>
                <a:ext cx="1" cy="5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51" name="Rectangle 395"/>
              <p:cNvSpPr>
                <a:spLocks noChangeArrowheads="1"/>
              </p:cNvSpPr>
              <p:nvPr/>
            </p:nvSpPr>
            <p:spPr bwMode="auto">
              <a:xfrm>
                <a:off x="1832" y="740"/>
                <a:ext cx="1" cy="5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52" name="Rectangle 396"/>
              <p:cNvSpPr>
                <a:spLocks noChangeArrowheads="1"/>
              </p:cNvSpPr>
              <p:nvPr/>
            </p:nvSpPr>
            <p:spPr bwMode="auto">
              <a:xfrm>
                <a:off x="1846" y="740"/>
                <a:ext cx="1" cy="5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53" name="Rectangle 397"/>
              <p:cNvSpPr>
                <a:spLocks noChangeArrowheads="1"/>
              </p:cNvSpPr>
              <p:nvPr/>
            </p:nvSpPr>
            <p:spPr bwMode="auto">
              <a:xfrm>
                <a:off x="1860" y="740"/>
                <a:ext cx="1" cy="5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54" name="Rectangle 398"/>
              <p:cNvSpPr>
                <a:spLocks noChangeArrowheads="1"/>
              </p:cNvSpPr>
              <p:nvPr/>
            </p:nvSpPr>
            <p:spPr bwMode="auto">
              <a:xfrm>
                <a:off x="1874" y="740"/>
                <a:ext cx="1" cy="5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55" name="Rectangle 399"/>
              <p:cNvSpPr>
                <a:spLocks noChangeArrowheads="1"/>
              </p:cNvSpPr>
              <p:nvPr/>
            </p:nvSpPr>
            <p:spPr bwMode="auto">
              <a:xfrm>
                <a:off x="1887" y="740"/>
                <a:ext cx="2" cy="5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56" name="Rectangle 400"/>
              <p:cNvSpPr>
                <a:spLocks noChangeArrowheads="1"/>
              </p:cNvSpPr>
              <p:nvPr/>
            </p:nvSpPr>
            <p:spPr bwMode="auto">
              <a:xfrm>
                <a:off x="1901" y="740"/>
                <a:ext cx="2" cy="5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57" name="Rectangle 401"/>
              <p:cNvSpPr>
                <a:spLocks noChangeArrowheads="1"/>
              </p:cNvSpPr>
              <p:nvPr/>
            </p:nvSpPr>
            <p:spPr bwMode="auto">
              <a:xfrm>
                <a:off x="1915" y="740"/>
                <a:ext cx="2" cy="5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58" name="Rectangle 402"/>
              <p:cNvSpPr>
                <a:spLocks noChangeArrowheads="1"/>
              </p:cNvSpPr>
              <p:nvPr/>
            </p:nvSpPr>
            <p:spPr bwMode="auto">
              <a:xfrm>
                <a:off x="1929" y="740"/>
                <a:ext cx="1" cy="5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59" name="Rectangle 403"/>
              <p:cNvSpPr>
                <a:spLocks noChangeArrowheads="1"/>
              </p:cNvSpPr>
              <p:nvPr/>
            </p:nvSpPr>
            <p:spPr bwMode="auto">
              <a:xfrm>
                <a:off x="1943" y="740"/>
                <a:ext cx="1" cy="5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60" name="Rectangle 404"/>
              <p:cNvSpPr>
                <a:spLocks noChangeArrowheads="1"/>
              </p:cNvSpPr>
              <p:nvPr/>
            </p:nvSpPr>
            <p:spPr bwMode="auto">
              <a:xfrm>
                <a:off x="1957" y="740"/>
                <a:ext cx="1" cy="5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61" name="Rectangle 405"/>
              <p:cNvSpPr>
                <a:spLocks noChangeArrowheads="1"/>
              </p:cNvSpPr>
              <p:nvPr/>
            </p:nvSpPr>
            <p:spPr bwMode="auto">
              <a:xfrm>
                <a:off x="1971" y="740"/>
                <a:ext cx="1" cy="5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</p:grpSp>
        <p:sp>
          <p:nvSpPr>
            <p:cNvPr id="30" name="Rectangle 407"/>
            <p:cNvSpPr>
              <a:spLocks noChangeArrowheads="1"/>
            </p:cNvSpPr>
            <p:nvPr/>
          </p:nvSpPr>
          <p:spPr bwMode="auto">
            <a:xfrm>
              <a:off x="1985" y="740"/>
              <a:ext cx="1" cy="5"/>
            </a:xfrm>
            <a:prstGeom prst="rect">
              <a:avLst/>
            </a:pr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32" name="Rectangle 408"/>
            <p:cNvSpPr>
              <a:spLocks noChangeArrowheads="1"/>
            </p:cNvSpPr>
            <p:nvPr/>
          </p:nvSpPr>
          <p:spPr bwMode="auto">
            <a:xfrm>
              <a:off x="1999" y="740"/>
              <a:ext cx="1" cy="5"/>
            </a:xfrm>
            <a:prstGeom prst="rect">
              <a:avLst/>
            </a:pr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33" name="Rectangle 409"/>
            <p:cNvSpPr>
              <a:spLocks noChangeArrowheads="1"/>
            </p:cNvSpPr>
            <p:nvPr/>
          </p:nvSpPr>
          <p:spPr bwMode="auto">
            <a:xfrm>
              <a:off x="2013" y="740"/>
              <a:ext cx="1" cy="5"/>
            </a:xfrm>
            <a:prstGeom prst="rect">
              <a:avLst/>
            </a:pr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34" name="Rectangle 410"/>
            <p:cNvSpPr>
              <a:spLocks noChangeArrowheads="1"/>
            </p:cNvSpPr>
            <p:nvPr/>
          </p:nvSpPr>
          <p:spPr bwMode="auto">
            <a:xfrm>
              <a:off x="2027" y="740"/>
              <a:ext cx="1" cy="5"/>
            </a:xfrm>
            <a:prstGeom prst="rect">
              <a:avLst/>
            </a:pr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35" name="Rectangle 411"/>
            <p:cNvSpPr>
              <a:spLocks noChangeArrowheads="1"/>
            </p:cNvSpPr>
            <p:nvPr/>
          </p:nvSpPr>
          <p:spPr bwMode="auto">
            <a:xfrm>
              <a:off x="2040" y="740"/>
              <a:ext cx="1" cy="5"/>
            </a:xfrm>
            <a:prstGeom prst="rect">
              <a:avLst/>
            </a:pr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36" name="Rectangle 412"/>
            <p:cNvSpPr>
              <a:spLocks noChangeArrowheads="1"/>
            </p:cNvSpPr>
            <p:nvPr/>
          </p:nvSpPr>
          <p:spPr bwMode="auto">
            <a:xfrm>
              <a:off x="2054" y="740"/>
              <a:ext cx="1" cy="5"/>
            </a:xfrm>
            <a:prstGeom prst="rect">
              <a:avLst/>
            </a:pr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37" name="Rectangle 413"/>
            <p:cNvSpPr>
              <a:spLocks noChangeArrowheads="1"/>
            </p:cNvSpPr>
            <p:nvPr/>
          </p:nvSpPr>
          <p:spPr bwMode="auto">
            <a:xfrm>
              <a:off x="2068" y="740"/>
              <a:ext cx="1" cy="5"/>
            </a:xfrm>
            <a:prstGeom prst="rect">
              <a:avLst/>
            </a:pr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38" name="Rectangle 414"/>
            <p:cNvSpPr>
              <a:spLocks noChangeArrowheads="1"/>
            </p:cNvSpPr>
            <p:nvPr/>
          </p:nvSpPr>
          <p:spPr bwMode="auto">
            <a:xfrm>
              <a:off x="2082" y="740"/>
              <a:ext cx="1" cy="5"/>
            </a:xfrm>
            <a:prstGeom prst="rect">
              <a:avLst/>
            </a:pr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39" name="Rectangle 415"/>
            <p:cNvSpPr>
              <a:spLocks noChangeArrowheads="1"/>
            </p:cNvSpPr>
            <p:nvPr/>
          </p:nvSpPr>
          <p:spPr bwMode="auto">
            <a:xfrm>
              <a:off x="2096" y="740"/>
              <a:ext cx="1" cy="5"/>
            </a:xfrm>
            <a:prstGeom prst="rect">
              <a:avLst/>
            </a:pr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40" name="Rectangle 416"/>
            <p:cNvSpPr>
              <a:spLocks noChangeArrowheads="1"/>
            </p:cNvSpPr>
            <p:nvPr/>
          </p:nvSpPr>
          <p:spPr bwMode="auto">
            <a:xfrm>
              <a:off x="2110" y="740"/>
              <a:ext cx="1" cy="5"/>
            </a:xfrm>
            <a:prstGeom prst="rect">
              <a:avLst/>
            </a:pr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41" name="Rectangle 417"/>
            <p:cNvSpPr>
              <a:spLocks noChangeArrowheads="1"/>
            </p:cNvSpPr>
            <p:nvPr/>
          </p:nvSpPr>
          <p:spPr bwMode="auto">
            <a:xfrm>
              <a:off x="2124" y="740"/>
              <a:ext cx="1" cy="5"/>
            </a:xfrm>
            <a:prstGeom prst="rect">
              <a:avLst/>
            </a:pr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42" name="Rectangle 418"/>
            <p:cNvSpPr>
              <a:spLocks noChangeArrowheads="1"/>
            </p:cNvSpPr>
            <p:nvPr/>
          </p:nvSpPr>
          <p:spPr bwMode="auto">
            <a:xfrm>
              <a:off x="2138" y="740"/>
              <a:ext cx="1" cy="5"/>
            </a:xfrm>
            <a:prstGeom prst="rect">
              <a:avLst/>
            </a:pr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43" name="Freeform 419"/>
            <p:cNvSpPr>
              <a:spLocks/>
            </p:cNvSpPr>
            <p:nvPr/>
          </p:nvSpPr>
          <p:spPr bwMode="auto">
            <a:xfrm>
              <a:off x="410" y="1604"/>
              <a:ext cx="461" cy="202"/>
            </a:xfrm>
            <a:custGeom>
              <a:avLst/>
              <a:gdLst>
                <a:gd name="T0" fmla="*/ 356 w 365"/>
                <a:gd name="T1" fmla="*/ 159 h 160"/>
                <a:gd name="T2" fmla="*/ 353 w 365"/>
                <a:gd name="T3" fmla="*/ 158 h 160"/>
                <a:gd name="T4" fmla="*/ 306 w 365"/>
                <a:gd name="T5" fmla="*/ 114 h 160"/>
                <a:gd name="T6" fmla="*/ 276 w 365"/>
                <a:gd name="T7" fmla="*/ 92 h 160"/>
                <a:gd name="T8" fmla="*/ 241 w 365"/>
                <a:gd name="T9" fmla="*/ 78 h 160"/>
                <a:gd name="T10" fmla="*/ 0 w 365"/>
                <a:gd name="T11" fmla="*/ 13 h 160"/>
                <a:gd name="T12" fmla="*/ 3 w 365"/>
                <a:gd name="T13" fmla="*/ 0 h 160"/>
                <a:gd name="T14" fmla="*/ 245 w 365"/>
                <a:gd name="T15" fmla="*/ 65 h 160"/>
                <a:gd name="T16" fmla="*/ 282 w 365"/>
                <a:gd name="T17" fmla="*/ 80 h 160"/>
                <a:gd name="T18" fmla="*/ 315 w 365"/>
                <a:gd name="T19" fmla="*/ 104 h 160"/>
                <a:gd name="T20" fmla="*/ 362 w 365"/>
                <a:gd name="T21" fmla="*/ 148 h 160"/>
                <a:gd name="T22" fmla="*/ 362 w 365"/>
                <a:gd name="T23" fmla="*/ 158 h 160"/>
                <a:gd name="T24" fmla="*/ 356 w 365"/>
                <a:gd name="T25" fmla="*/ 15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5" h="160">
                  <a:moveTo>
                    <a:pt x="356" y="159"/>
                  </a:moveTo>
                  <a:cubicBezTo>
                    <a:pt x="355" y="159"/>
                    <a:pt x="354" y="159"/>
                    <a:pt x="353" y="158"/>
                  </a:cubicBezTo>
                  <a:cubicBezTo>
                    <a:pt x="306" y="114"/>
                    <a:pt x="306" y="114"/>
                    <a:pt x="306" y="114"/>
                  </a:cubicBezTo>
                  <a:cubicBezTo>
                    <a:pt x="297" y="105"/>
                    <a:pt x="287" y="98"/>
                    <a:pt x="276" y="92"/>
                  </a:cubicBezTo>
                  <a:cubicBezTo>
                    <a:pt x="265" y="86"/>
                    <a:pt x="253" y="81"/>
                    <a:pt x="241" y="7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45" y="65"/>
                    <a:pt x="245" y="65"/>
                    <a:pt x="245" y="65"/>
                  </a:cubicBezTo>
                  <a:cubicBezTo>
                    <a:pt x="258" y="68"/>
                    <a:pt x="271" y="73"/>
                    <a:pt x="282" y="80"/>
                  </a:cubicBezTo>
                  <a:cubicBezTo>
                    <a:pt x="294" y="86"/>
                    <a:pt x="305" y="94"/>
                    <a:pt x="315" y="104"/>
                  </a:cubicBezTo>
                  <a:cubicBezTo>
                    <a:pt x="362" y="148"/>
                    <a:pt x="362" y="148"/>
                    <a:pt x="362" y="148"/>
                  </a:cubicBezTo>
                  <a:cubicBezTo>
                    <a:pt x="365" y="151"/>
                    <a:pt x="365" y="155"/>
                    <a:pt x="362" y="158"/>
                  </a:cubicBezTo>
                  <a:cubicBezTo>
                    <a:pt x="361" y="159"/>
                    <a:pt x="358" y="160"/>
                    <a:pt x="356" y="159"/>
                  </a:cubicBezTo>
                  <a:close/>
                </a:path>
              </a:pathLst>
            </a:custGeom>
            <a:solidFill>
              <a:srgbClr val="5066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44" name="Freeform 420"/>
            <p:cNvSpPr>
              <a:spLocks/>
            </p:cNvSpPr>
            <p:nvPr/>
          </p:nvSpPr>
          <p:spPr bwMode="auto">
            <a:xfrm>
              <a:off x="377" y="1638"/>
              <a:ext cx="494" cy="105"/>
            </a:xfrm>
            <a:custGeom>
              <a:avLst/>
              <a:gdLst>
                <a:gd name="T0" fmla="*/ 6 w 391"/>
                <a:gd name="T1" fmla="*/ 32 h 83"/>
                <a:gd name="T2" fmla="*/ 9 w 391"/>
                <a:gd name="T3" fmla="*/ 32 h 83"/>
                <a:gd name="T4" fmla="*/ 72 w 391"/>
                <a:gd name="T5" fmla="*/ 17 h 83"/>
                <a:gd name="T6" fmla="*/ 109 w 391"/>
                <a:gd name="T7" fmla="*/ 13 h 83"/>
                <a:gd name="T8" fmla="*/ 146 w 391"/>
                <a:gd name="T9" fmla="*/ 18 h 83"/>
                <a:gd name="T10" fmla="*/ 388 w 391"/>
                <a:gd name="T11" fmla="*/ 83 h 83"/>
                <a:gd name="T12" fmla="*/ 391 w 391"/>
                <a:gd name="T13" fmla="*/ 70 h 83"/>
                <a:gd name="T14" fmla="*/ 149 w 391"/>
                <a:gd name="T15" fmla="*/ 5 h 83"/>
                <a:gd name="T16" fmla="*/ 109 w 391"/>
                <a:gd name="T17" fmla="*/ 0 h 83"/>
                <a:gd name="T18" fmla="*/ 69 w 391"/>
                <a:gd name="T19" fmla="*/ 4 h 83"/>
                <a:gd name="T20" fmla="*/ 6 w 391"/>
                <a:gd name="T21" fmla="*/ 19 h 83"/>
                <a:gd name="T22" fmla="*/ 1 w 391"/>
                <a:gd name="T23" fmla="*/ 27 h 83"/>
                <a:gd name="T24" fmla="*/ 6 w 391"/>
                <a:gd name="T25" fmla="*/ 3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1" h="83">
                  <a:moveTo>
                    <a:pt x="6" y="32"/>
                  </a:moveTo>
                  <a:cubicBezTo>
                    <a:pt x="7" y="32"/>
                    <a:pt x="8" y="32"/>
                    <a:pt x="9" y="32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84" y="14"/>
                    <a:pt x="97" y="13"/>
                    <a:pt x="109" y="13"/>
                  </a:cubicBezTo>
                  <a:cubicBezTo>
                    <a:pt x="122" y="13"/>
                    <a:pt x="134" y="15"/>
                    <a:pt x="146" y="18"/>
                  </a:cubicBezTo>
                  <a:cubicBezTo>
                    <a:pt x="388" y="83"/>
                    <a:pt x="388" y="83"/>
                    <a:pt x="388" y="83"/>
                  </a:cubicBezTo>
                  <a:cubicBezTo>
                    <a:pt x="391" y="70"/>
                    <a:pt x="391" y="70"/>
                    <a:pt x="391" y="70"/>
                  </a:cubicBezTo>
                  <a:cubicBezTo>
                    <a:pt x="149" y="5"/>
                    <a:pt x="149" y="5"/>
                    <a:pt x="149" y="5"/>
                  </a:cubicBezTo>
                  <a:cubicBezTo>
                    <a:pt x="136" y="2"/>
                    <a:pt x="123" y="0"/>
                    <a:pt x="109" y="0"/>
                  </a:cubicBezTo>
                  <a:cubicBezTo>
                    <a:pt x="96" y="0"/>
                    <a:pt x="82" y="1"/>
                    <a:pt x="69" y="4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3" y="20"/>
                    <a:pt x="0" y="24"/>
                    <a:pt x="1" y="27"/>
                  </a:cubicBezTo>
                  <a:cubicBezTo>
                    <a:pt x="2" y="30"/>
                    <a:pt x="4" y="32"/>
                    <a:pt x="6" y="32"/>
                  </a:cubicBezTo>
                  <a:close/>
                </a:path>
              </a:pathLst>
            </a:custGeom>
            <a:solidFill>
              <a:srgbClr val="5066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45" name="Freeform 421"/>
            <p:cNvSpPr>
              <a:spLocks/>
            </p:cNvSpPr>
            <p:nvPr/>
          </p:nvSpPr>
          <p:spPr bwMode="auto">
            <a:xfrm>
              <a:off x="601" y="1634"/>
              <a:ext cx="82" cy="55"/>
            </a:xfrm>
            <a:custGeom>
              <a:avLst/>
              <a:gdLst>
                <a:gd name="T0" fmla="*/ 13 w 65"/>
                <a:gd name="T1" fmla="*/ 30 h 43"/>
                <a:gd name="T2" fmla="*/ 13 w 65"/>
                <a:gd name="T3" fmla="*/ 30 h 43"/>
                <a:gd name="T4" fmla="*/ 35 w 65"/>
                <a:gd name="T5" fmla="*/ 18 h 43"/>
                <a:gd name="T6" fmla="*/ 48 w 65"/>
                <a:gd name="T7" fmla="*/ 40 h 43"/>
                <a:gd name="T8" fmla="*/ 61 w 65"/>
                <a:gd name="T9" fmla="*/ 43 h 43"/>
                <a:gd name="T10" fmla="*/ 38 w 65"/>
                <a:gd name="T11" fmla="*/ 5 h 43"/>
                <a:gd name="T12" fmla="*/ 0 w 65"/>
                <a:gd name="T13" fmla="*/ 27 h 43"/>
                <a:gd name="T14" fmla="*/ 13 w 65"/>
                <a:gd name="T15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43">
                  <a:moveTo>
                    <a:pt x="13" y="30"/>
                  </a:moveTo>
                  <a:cubicBezTo>
                    <a:pt x="13" y="30"/>
                    <a:pt x="13" y="30"/>
                    <a:pt x="13" y="30"/>
                  </a:cubicBezTo>
                  <a:cubicBezTo>
                    <a:pt x="16" y="21"/>
                    <a:pt x="25" y="15"/>
                    <a:pt x="35" y="18"/>
                  </a:cubicBezTo>
                  <a:cubicBezTo>
                    <a:pt x="44" y="20"/>
                    <a:pt x="50" y="30"/>
                    <a:pt x="48" y="40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5" y="26"/>
                    <a:pt x="55" y="9"/>
                    <a:pt x="38" y="5"/>
                  </a:cubicBezTo>
                  <a:cubicBezTo>
                    <a:pt x="22" y="0"/>
                    <a:pt x="5" y="10"/>
                    <a:pt x="0" y="27"/>
                  </a:cubicBezTo>
                  <a:lnTo>
                    <a:pt x="13" y="30"/>
                  </a:lnTo>
                  <a:close/>
                </a:path>
              </a:pathLst>
            </a:custGeom>
            <a:solidFill>
              <a:srgbClr val="203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46" name="Freeform 422"/>
            <p:cNvSpPr>
              <a:spLocks/>
            </p:cNvSpPr>
            <p:nvPr/>
          </p:nvSpPr>
          <p:spPr bwMode="auto">
            <a:xfrm>
              <a:off x="415" y="1560"/>
              <a:ext cx="199" cy="162"/>
            </a:xfrm>
            <a:custGeom>
              <a:avLst/>
              <a:gdLst>
                <a:gd name="T0" fmla="*/ 142 w 158"/>
                <a:gd name="T1" fmla="*/ 106 h 128"/>
                <a:gd name="T2" fmla="*/ 110 w 158"/>
                <a:gd name="T3" fmla="*/ 125 h 128"/>
                <a:gd name="T4" fmla="*/ 22 w 158"/>
                <a:gd name="T5" fmla="*/ 101 h 128"/>
                <a:gd name="T6" fmla="*/ 4 w 158"/>
                <a:gd name="T7" fmla="*/ 70 h 128"/>
                <a:gd name="T8" fmla="*/ 17 w 158"/>
                <a:gd name="T9" fmla="*/ 23 h 128"/>
                <a:gd name="T10" fmla="*/ 48 w 158"/>
                <a:gd name="T11" fmla="*/ 4 h 128"/>
                <a:gd name="T12" fmla="*/ 136 w 158"/>
                <a:gd name="T13" fmla="*/ 27 h 128"/>
                <a:gd name="T14" fmla="*/ 154 w 158"/>
                <a:gd name="T15" fmla="*/ 59 h 128"/>
                <a:gd name="T16" fmla="*/ 142 w 158"/>
                <a:gd name="T17" fmla="*/ 10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128">
                  <a:moveTo>
                    <a:pt x="142" y="106"/>
                  </a:moveTo>
                  <a:cubicBezTo>
                    <a:pt x="138" y="120"/>
                    <a:pt x="124" y="128"/>
                    <a:pt x="110" y="125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9" y="98"/>
                    <a:pt x="0" y="83"/>
                    <a:pt x="4" y="70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20" y="9"/>
                    <a:pt x="35" y="0"/>
                    <a:pt x="48" y="4"/>
                  </a:cubicBezTo>
                  <a:cubicBezTo>
                    <a:pt x="136" y="27"/>
                    <a:pt x="136" y="27"/>
                    <a:pt x="136" y="27"/>
                  </a:cubicBezTo>
                  <a:cubicBezTo>
                    <a:pt x="150" y="31"/>
                    <a:pt x="158" y="45"/>
                    <a:pt x="154" y="59"/>
                  </a:cubicBezTo>
                  <a:lnTo>
                    <a:pt x="142" y="106"/>
                  </a:lnTo>
                  <a:close/>
                </a:path>
              </a:pathLst>
            </a:custGeom>
            <a:solidFill>
              <a:srgbClr val="E1E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47" name="Freeform 423"/>
            <p:cNvSpPr>
              <a:spLocks/>
            </p:cNvSpPr>
            <p:nvPr/>
          </p:nvSpPr>
          <p:spPr bwMode="auto">
            <a:xfrm>
              <a:off x="493" y="1579"/>
              <a:ext cx="121" cy="143"/>
            </a:xfrm>
            <a:custGeom>
              <a:avLst/>
              <a:gdLst>
                <a:gd name="T0" fmla="*/ 74 w 96"/>
                <a:gd name="T1" fmla="*/ 12 h 113"/>
                <a:gd name="T2" fmla="*/ 26 w 96"/>
                <a:gd name="T3" fmla="*/ 0 h 113"/>
                <a:gd name="T4" fmla="*/ 0 w 96"/>
                <a:gd name="T5" fmla="*/ 97 h 113"/>
                <a:gd name="T6" fmla="*/ 48 w 96"/>
                <a:gd name="T7" fmla="*/ 110 h 113"/>
                <a:gd name="T8" fmla="*/ 80 w 96"/>
                <a:gd name="T9" fmla="*/ 91 h 113"/>
                <a:gd name="T10" fmla="*/ 92 w 96"/>
                <a:gd name="T11" fmla="*/ 44 h 113"/>
                <a:gd name="T12" fmla="*/ 74 w 96"/>
                <a:gd name="T13" fmla="*/ 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13">
                  <a:moveTo>
                    <a:pt x="74" y="12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62" y="113"/>
                    <a:pt x="76" y="105"/>
                    <a:pt x="80" y="91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6" y="30"/>
                    <a:pt x="88" y="16"/>
                    <a:pt x="74" y="12"/>
                  </a:cubicBezTo>
                  <a:close/>
                </a:path>
              </a:pathLst>
            </a:custGeom>
            <a:solidFill>
              <a:srgbClr val="CEE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48" name="Freeform 424"/>
            <p:cNvSpPr>
              <a:spLocks/>
            </p:cNvSpPr>
            <p:nvPr/>
          </p:nvSpPr>
          <p:spPr bwMode="auto">
            <a:xfrm>
              <a:off x="665" y="1627"/>
              <a:ext cx="200" cy="162"/>
            </a:xfrm>
            <a:custGeom>
              <a:avLst/>
              <a:gdLst>
                <a:gd name="T0" fmla="*/ 141 w 158"/>
                <a:gd name="T1" fmla="*/ 106 h 128"/>
                <a:gd name="T2" fmla="*/ 110 w 158"/>
                <a:gd name="T3" fmla="*/ 124 h 128"/>
                <a:gd name="T4" fmla="*/ 22 w 158"/>
                <a:gd name="T5" fmla="*/ 101 h 128"/>
                <a:gd name="T6" fmla="*/ 4 w 158"/>
                <a:gd name="T7" fmla="*/ 69 h 128"/>
                <a:gd name="T8" fmla="*/ 16 w 158"/>
                <a:gd name="T9" fmla="*/ 22 h 128"/>
                <a:gd name="T10" fmla="*/ 48 w 158"/>
                <a:gd name="T11" fmla="*/ 4 h 128"/>
                <a:gd name="T12" fmla="*/ 136 w 158"/>
                <a:gd name="T13" fmla="*/ 27 h 128"/>
                <a:gd name="T14" fmla="*/ 154 w 158"/>
                <a:gd name="T15" fmla="*/ 59 h 128"/>
                <a:gd name="T16" fmla="*/ 141 w 158"/>
                <a:gd name="T17" fmla="*/ 10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128">
                  <a:moveTo>
                    <a:pt x="141" y="106"/>
                  </a:moveTo>
                  <a:cubicBezTo>
                    <a:pt x="138" y="120"/>
                    <a:pt x="123" y="128"/>
                    <a:pt x="110" y="124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8" y="97"/>
                    <a:pt x="0" y="83"/>
                    <a:pt x="4" y="69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20" y="9"/>
                    <a:pt x="34" y="0"/>
                    <a:pt x="48" y="4"/>
                  </a:cubicBezTo>
                  <a:cubicBezTo>
                    <a:pt x="136" y="27"/>
                    <a:pt x="136" y="27"/>
                    <a:pt x="136" y="27"/>
                  </a:cubicBezTo>
                  <a:cubicBezTo>
                    <a:pt x="149" y="31"/>
                    <a:pt x="158" y="45"/>
                    <a:pt x="154" y="59"/>
                  </a:cubicBezTo>
                  <a:lnTo>
                    <a:pt x="141" y="106"/>
                  </a:lnTo>
                  <a:close/>
                </a:path>
              </a:pathLst>
            </a:custGeom>
            <a:solidFill>
              <a:srgbClr val="E1E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49" name="Freeform 425"/>
            <p:cNvSpPr>
              <a:spLocks/>
            </p:cNvSpPr>
            <p:nvPr/>
          </p:nvSpPr>
          <p:spPr bwMode="auto">
            <a:xfrm>
              <a:off x="742" y="1645"/>
              <a:ext cx="123" cy="144"/>
            </a:xfrm>
            <a:custGeom>
              <a:avLst/>
              <a:gdLst>
                <a:gd name="T0" fmla="*/ 75 w 97"/>
                <a:gd name="T1" fmla="*/ 13 h 114"/>
                <a:gd name="T2" fmla="*/ 26 w 97"/>
                <a:gd name="T3" fmla="*/ 0 h 114"/>
                <a:gd name="T4" fmla="*/ 0 w 97"/>
                <a:gd name="T5" fmla="*/ 98 h 114"/>
                <a:gd name="T6" fmla="*/ 49 w 97"/>
                <a:gd name="T7" fmla="*/ 110 h 114"/>
                <a:gd name="T8" fmla="*/ 80 w 97"/>
                <a:gd name="T9" fmla="*/ 92 h 114"/>
                <a:gd name="T10" fmla="*/ 93 w 97"/>
                <a:gd name="T11" fmla="*/ 45 h 114"/>
                <a:gd name="T12" fmla="*/ 75 w 97"/>
                <a:gd name="T13" fmla="*/ 1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114">
                  <a:moveTo>
                    <a:pt x="75" y="13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49" y="110"/>
                    <a:pt x="49" y="110"/>
                    <a:pt x="49" y="110"/>
                  </a:cubicBezTo>
                  <a:cubicBezTo>
                    <a:pt x="62" y="114"/>
                    <a:pt x="77" y="106"/>
                    <a:pt x="80" y="92"/>
                  </a:cubicBezTo>
                  <a:cubicBezTo>
                    <a:pt x="93" y="45"/>
                    <a:pt x="93" y="45"/>
                    <a:pt x="93" y="45"/>
                  </a:cubicBezTo>
                  <a:cubicBezTo>
                    <a:pt x="97" y="31"/>
                    <a:pt x="88" y="17"/>
                    <a:pt x="75" y="13"/>
                  </a:cubicBezTo>
                  <a:close/>
                </a:path>
              </a:pathLst>
            </a:custGeom>
            <a:solidFill>
              <a:srgbClr val="CEE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50" name="Freeform 426"/>
            <p:cNvSpPr>
              <a:spLocks noEditPoints="1"/>
            </p:cNvSpPr>
            <p:nvPr/>
          </p:nvSpPr>
          <p:spPr bwMode="auto">
            <a:xfrm>
              <a:off x="396" y="1541"/>
              <a:ext cx="239" cy="201"/>
            </a:xfrm>
            <a:custGeom>
              <a:avLst/>
              <a:gdLst>
                <a:gd name="T0" fmla="*/ 161 w 189"/>
                <a:gd name="T1" fmla="*/ 31 h 159"/>
                <a:gd name="T2" fmla="*/ 60 w 189"/>
                <a:gd name="T3" fmla="*/ 5 h 159"/>
                <a:gd name="T4" fmla="*/ 20 w 189"/>
                <a:gd name="T5" fmla="*/ 28 h 159"/>
                <a:gd name="T6" fmla="*/ 4 w 189"/>
                <a:gd name="T7" fmla="*/ 87 h 159"/>
                <a:gd name="T8" fmla="*/ 28 w 189"/>
                <a:gd name="T9" fmla="*/ 128 h 159"/>
                <a:gd name="T10" fmla="*/ 128 w 189"/>
                <a:gd name="T11" fmla="*/ 154 h 159"/>
                <a:gd name="T12" fmla="*/ 168 w 189"/>
                <a:gd name="T13" fmla="*/ 131 h 159"/>
                <a:gd name="T14" fmla="*/ 184 w 189"/>
                <a:gd name="T15" fmla="*/ 72 h 159"/>
                <a:gd name="T16" fmla="*/ 161 w 189"/>
                <a:gd name="T17" fmla="*/ 31 h 159"/>
                <a:gd name="T18" fmla="*/ 157 w 189"/>
                <a:gd name="T19" fmla="*/ 121 h 159"/>
                <a:gd name="T20" fmla="*/ 125 w 189"/>
                <a:gd name="T21" fmla="*/ 140 h 159"/>
                <a:gd name="T22" fmla="*/ 37 w 189"/>
                <a:gd name="T23" fmla="*/ 116 h 159"/>
                <a:gd name="T24" fmla="*/ 19 w 189"/>
                <a:gd name="T25" fmla="*/ 85 h 159"/>
                <a:gd name="T26" fmla="*/ 32 w 189"/>
                <a:gd name="T27" fmla="*/ 38 h 159"/>
                <a:gd name="T28" fmla="*/ 63 w 189"/>
                <a:gd name="T29" fmla="*/ 19 h 159"/>
                <a:gd name="T30" fmla="*/ 151 w 189"/>
                <a:gd name="T31" fmla="*/ 42 h 159"/>
                <a:gd name="T32" fmla="*/ 169 w 189"/>
                <a:gd name="T33" fmla="*/ 74 h 159"/>
                <a:gd name="T34" fmla="*/ 157 w 189"/>
                <a:gd name="T35" fmla="*/ 12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9" h="159">
                  <a:moveTo>
                    <a:pt x="161" y="31"/>
                  </a:moveTo>
                  <a:cubicBezTo>
                    <a:pt x="60" y="5"/>
                    <a:pt x="60" y="5"/>
                    <a:pt x="60" y="5"/>
                  </a:cubicBezTo>
                  <a:cubicBezTo>
                    <a:pt x="43" y="0"/>
                    <a:pt x="25" y="10"/>
                    <a:pt x="20" y="28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0" y="105"/>
                    <a:pt x="10" y="123"/>
                    <a:pt x="28" y="128"/>
                  </a:cubicBezTo>
                  <a:cubicBezTo>
                    <a:pt x="128" y="154"/>
                    <a:pt x="128" y="154"/>
                    <a:pt x="128" y="154"/>
                  </a:cubicBezTo>
                  <a:cubicBezTo>
                    <a:pt x="145" y="159"/>
                    <a:pt x="163" y="148"/>
                    <a:pt x="168" y="131"/>
                  </a:cubicBezTo>
                  <a:cubicBezTo>
                    <a:pt x="184" y="72"/>
                    <a:pt x="184" y="72"/>
                    <a:pt x="184" y="72"/>
                  </a:cubicBezTo>
                  <a:cubicBezTo>
                    <a:pt x="189" y="54"/>
                    <a:pt x="178" y="36"/>
                    <a:pt x="161" y="31"/>
                  </a:cubicBezTo>
                  <a:close/>
                  <a:moveTo>
                    <a:pt x="157" y="121"/>
                  </a:moveTo>
                  <a:cubicBezTo>
                    <a:pt x="153" y="135"/>
                    <a:pt x="139" y="143"/>
                    <a:pt x="125" y="140"/>
                  </a:cubicBezTo>
                  <a:cubicBezTo>
                    <a:pt x="37" y="116"/>
                    <a:pt x="37" y="116"/>
                    <a:pt x="37" y="116"/>
                  </a:cubicBezTo>
                  <a:cubicBezTo>
                    <a:pt x="24" y="113"/>
                    <a:pt x="15" y="98"/>
                    <a:pt x="19" y="85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5" y="24"/>
                    <a:pt x="50" y="15"/>
                    <a:pt x="63" y="19"/>
                  </a:cubicBezTo>
                  <a:cubicBezTo>
                    <a:pt x="151" y="42"/>
                    <a:pt x="151" y="42"/>
                    <a:pt x="151" y="42"/>
                  </a:cubicBezTo>
                  <a:cubicBezTo>
                    <a:pt x="165" y="46"/>
                    <a:pt x="173" y="60"/>
                    <a:pt x="169" y="74"/>
                  </a:cubicBezTo>
                  <a:lnTo>
                    <a:pt x="157" y="121"/>
                  </a:lnTo>
                  <a:close/>
                </a:path>
              </a:pathLst>
            </a:custGeom>
            <a:solidFill>
              <a:srgbClr val="2A4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51" name="Freeform 427"/>
            <p:cNvSpPr>
              <a:spLocks noEditPoints="1"/>
            </p:cNvSpPr>
            <p:nvPr/>
          </p:nvSpPr>
          <p:spPr bwMode="auto">
            <a:xfrm>
              <a:off x="645" y="1608"/>
              <a:ext cx="239" cy="201"/>
            </a:xfrm>
            <a:custGeom>
              <a:avLst/>
              <a:gdLst>
                <a:gd name="T0" fmla="*/ 161 w 189"/>
                <a:gd name="T1" fmla="*/ 31 h 159"/>
                <a:gd name="T2" fmla="*/ 61 w 189"/>
                <a:gd name="T3" fmla="*/ 4 h 159"/>
                <a:gd name="T4" fmla="*/ 21 w 189"/>
                <a:gd name="T5" fmla="*/ 28 h 159"/>
                <a:gd name="T6" fmla="*/ 5 w 189"/>
                <a:gd name="T7" fmla="*/ 87 h 159"/>
                <a:gd name="T8" fmla="*/ 28 w 189"/>
                <a:gd name="T9" fmla="*/ 127 h 159"/>
                <a:gd name="T10" fmla="*/ 129 w 189"/>
                <a:gd name="T11" fmla="*/ 154 h 159"/>
                <a:gd name="T12" fmla="*/ 169 w 189"/>
                <a:gd name="T13" fmla="*/ 131 h 159"/>
                <a:gd name="T14" fmla="*/ 185 w 189"/>
                <a:gd name="T15" fmla="*/ 71 h 159"/>
                <a:gd name="T16" fmla="*/ 161 w 189"/>
                <a:gd name="T17" fmla="*/ 31 h 159"/>
                <a:gd name="T18" fmla="*/ 157 w 189"/>
                <a:gd name="T19" fmla="*/ 121 h 159"/>
                <a:gd name="T20" fmla="*/ 126 w 189"/>
                <a:gd name="T21" fmla="*/ 139 h 159"/>
                <a:gd name="T22" fmla="*/ 38 w 189"/>
                <a:gd name="T23" fmla="*/ 116 h 159"/>
                <a:gd name="T24" fmla="*/ 20 w 189"/>
                <a:gd name="T25" fmla="*/ 84 h 159"/>
                <a:gd name="T26" fmla="*/ 32 w 189"/>
                <a:gd name="T27" fmla="*/ 37 h 159"/>
                <a:gd name="T28" fmla="*/ 64 w 189"/>
                <a:gd name="T29" fmla="*/ 19 h 159"/>
                <a:gd name="T30" fmla="*/ 152 w 189"/>
                <a:gd name="T31" fmla="*/ 42 h 159"/>
                <a:gd name="T32" fmla="*/ 170 w 189"/>
                <a:gd name="T33" fmla="*/ 74 h 159"/>
                <a:gd name="T34" fmla="*/ 157 w 189"/>
                <a:gd name="T35" fmla="*/ 12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9" h="159">
                  <a:moveTo>
                    <a:pt x="161" y="31"/>
                  </a:moveTo>
                  <a:cubicBezTo>
                    <a:pt x="61" y="4"/>
                    <a:pt x="61" y="4"/>
                    <a:pt x="61" y="4"/>
                  </a:cubicBezTo>
                  <a:cubicBezTo>
                    <a:pt x="44" y="0"/>
                    <a:pt x="26" y="10"/>
                    <a:pt x="21" y="28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0" y="104"/>
                    <a:pt x="11" y="123"/>
                    <a:pt x="28" y="127"/>
                  </a:cubicBezTo>
                  <a:cubicBezTo>
                    <a:pt x="129" y="154"/>
                    <a:pt x="129" y="154"/>
                    <a:pt x="129" y="154"/>
                  </a:cubicBezTo>
                  <a:cubicBezTo>
                    <a:pt x="146" y="159"/>
                    <a:pt x="164" y="148"/>
                    <a:pt x="169" y="131"/>
                  </a:cubicBezTo>
                  <a:cubicBezTo>
                    <a:pt x="185" y="71"/>
                    <a:pt x="185" y="71"/>
                    <a:pt x="185" y="71"/>
                  </a:cubicBezTo>
                  <a:cubicBezTo>
                    <a:pt x="189" y="54"/>
                    <a:pt x="179" y="36"/>
                    <a:pt x="161" y="31"/>
                  </a:cubicBezTo>
                  <a:close/>
                  <a:moveTo>
                    <a:pt x="157" y="121"/>
                  </a:moveTo>
                  <a:cubicBezTo>
                    <a:pt x="154" y="135"/>
                    <a:pt x="139" y="143"/>
                    <a:pt x="126" y="139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24" y="112"/>
                    <a:pt x="16" y="98"/>
                    <a:pt x="20" y="84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6" y="24"/>
                    <a:pt x="50" y="15"/>
                    <a:pt x="64" y="19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65" y="46"/>
                    <a:pt x="174" y="60"/>
                    <a:pt x="170" y="74"/>
                  </a:cubicBezTo>
                  <a:lnTo>
                    <a:pt x="157" y="121"/>
                  </a:lnTo>
                  <a:close/>
                </a:path>
              </a:pathLst>
            </a:custGeom>
            <a:solidFill>
              <a:srgbClr val="2A4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52" name="Freeform 428"/>
            <p:cNvSpPr>
              <a:spLocks/>
            </p:cNvSpPr>
            <p:nvPr/>
          </p:nvSpPr>
          <p:spPr bwMode="auto">
            <a:xfrm>
              <a:off x="207" y="569"/>
              <a:ext cx="663" cy="594"/>
            </a:xfrm>
            <a:custGeom>
              <a:avLst/>
              <a:gdLst>
                <a:gd name="T0" fmla="*/ 0 w 663"/>
                <a:gd name="T1" fmla="*/ 341 h 594"/>
                <a:gd name="T2" fmla="*/ 180 w 663"/>
                <a:gd name="T3" fmla="*/ 0 h 594"/>
                <a:gd name="T4" fmla="*/ 663 w 663"/>
                <a:gd name="T5" fmla="*/ 253 h 594"/>
                <a:gd name="T6" fmla="*/ 483 w 663"/>
                <a:gd name="T7" fmla="*/ 594 h 594"/>
                <a:gd name="T8" fmla="*/ 0 w 663"/>
                <a:gd name="T9" fmla="*/ 341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3" h="594">
                  <a:moveTo>
                    <a:pt x="0" y="341"/>
                  </a:moveTo>
                  <a:lnTo>
                    <a:pt x="180" y="0"/>
                  </a:lnTo>
                  <a:lnTo>
                    <a:pt x="663" y="253"/>
                  </a:lnTo>
                  <a:lnTo>
                    <a:pt x="483" y="594"/>
                  </a:lnTo>
                  <a:lnTo>
                    <a:pt x="0" y="341"/>
                  </a:lnTo>
                  <a:close/>
                </a:path>
              </a:pathLst>
            </a:custGeom>
            <a:solidFill>
              <a:srgbClr val="E073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53" name="Freeform 429"/>
            <p:cNvSpPr>
              <a:spLocks/>
            </p:cNvSpPr>
            <p:nvPr/>
          </p:nvSpPr>
          <p:spPr bwMode="auto">
            <a:xfrm>
              <a:off x="199" y="910"/>
              <a:ext cx="491" cy="271"/>
            </a:xfrm>
            <a:custGeom>
              <a:avLst/>
              <a:gdLst>
                <a:gd name="T0" fmla="*/ 8 w 491"/>
                <a:gd name="T1" fmla="*/ 0 h 271"/>
                <a:gd name="T2" fmla="*/ 0 w 491"/>
                <a:gd name="T3" fmla="*/ 19 h 271"/>
                <a:gd name="T4" fmla="*/ 482 w 491"/>
                <a:gd name="T5" fmla="*/ 271 h 271"/>
                <a:gd name="T6" fmla="*/ 491 w 491"/>
                <a:gd name="T7" fmla="*/ 253 h 271"/>
                <a:gd name="T8" fmla="*/ 8 w 491"/>
                <a:gd name="T9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271">
                  <a:moveTo>
                    <a:pt x="8" y="0"/>
                  </a:moveTo>
                  <a:lnTo>
                    <a:pt x="0" y="19"/>
                  </a:lnTo>
                  <a:lnTo>
                    <a:pt x="482" y="271"/>
                  </a:lnTo>
                  <a:lnTo>
                    <a:pt x="491" y="25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556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54" name="Freeform 430"/>
            <p:cNvSpPr>
              <a:spLocks/>
            </p:cNvSpPr>
            <p:nvPr/>
          </p:nvSpPr>
          <p:spPr bwMode="auto">
            <a:xfrm>
              <a:off x="238" y="595"/>
              <a:ext cx="601" cy="541"/>
            </a:xfrm>
            <a:custGeom>
              <a:avLst/>
              <a:gdLst>
                <a:gd name="T0" fmla="*/ 3 w 601"/>
                <a:gd name="T1" fmla="*/ 311 h 541"/>
                <a:gd name="T2" fmla="*/ 6 w 601"/>
                <a:gd name="T3" fmla="*/ 313 h 541"/>
                <a:gd name="T4" fmla="*/ 165 w 601"/>
                <a:gd name="T5" fmla="*/ 9 h 541"/>
                <a:gd name="T6" fmla="*/ 594 w 601"/>
                <a:gd name="T7" fmla="*/ 232 h 541"/>
                <a:gd name="T8" fmla="*/ 436 w 601"/>
                <a:gd name="T9" fmla="*/ 534 h 541"/>
                <a:gd name="T10" fmla="*/ 5 w 601"/>
                <a:gd name="T11" fmla="*/ 309 h 541"/>
                <a:gd name="T12" fmla="*/ 3 w 601"/>
                <a:gd name="T13" fmla="*/ 311 h 541"/>
                <a:gd name="T14" fmla="*/ 6 w 601"/>
                <a:gd name="T15" fmla="*/ 313 h 541"/>
                <a:gd name="T16" fmla="*/ 3 w 601"/>
                <a:gd name="T17" fmla="*/ 311 h 541"/>
                <a:gd name="T18" fmla="*/ 2 w 601"/>
                <a:gd name="T19" fmla="*/ 314 h 541"/>
                <a:gd name="T20" fmla="*/ 438 w 601"/>
                <a:gd name="T21" fmla="*/ 541 h 541"/>
                <a:gd name="T22" fmla="*/ 601 w 601"/>
                <a:gd name="T23" fmla="*/ 229 h 541"/>
                <a:gd name="T24" fmla="*/ 163 w 601"/>
                <a:gd name="T25" fmla="*/ 0 h 541"/>
                <a:gd name="T26" fmla="*/ 0 w 601"/>
                <a:gd name="T27" fmla="*/ 313 h 541"/>
                <a:gd name="T28" fmla="*/ 2 w 601"/>
                <a:gd name="T29" fmla="*/ 314 h 541"/>
                <a:gd name="T30" fmla="*/ 3 w 601"/>
                <a:gd name="T31" fmla="*/ 311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1" h="541">
                  <a:moveTo>
                    <a:pt x="3" y="311"/>
                  </a:moveTo>
                  <a:lnTo>
                    <a:pt x="6" y="313"/>
                  </a:lnTo>
                  <a:lnTo>
                    <a:pt x="165" y="9"/>
                  </a:lnTo>
                  <a:lnTo>
                    <a:pt x="594" y="232"/>
                  </a:lnTo>
                  <a:lnTo>
                    <a:pt x="436" y="534"/>
                  </a:lnTo>
                  <a:lnTo>
                    <a:pt x="5" y="309"/>
                  </a:lnTo>
                  <a:lnTo>
                    <a:pt x="3" y="311"/>
                  </a:lnTo>
                  <a:lnTo>
                    <a:pt x="6" y="313"/>
                  </a:lnTo>
                  <a:lnTo>
                    <a:pt x="3" y="311"/>
                  </a:lnTo>
                  <a:lnTo>
                    <a:pt x="2" y="314"/>
                  </a:lnTo>
                  <a:lnTo>
                    <a:pt x="438" y="541"/>
                  </a:lnTo>
                  <a:lnTo>
                    <a:pt x="601" y="229"/>
                  </a:lnTo>
                  <a:lnTo>
                    <a:pt x="163" y="0"/>
                  </a:lnTo>
                  <a:lnTo>
                    <a:pt x="0" y="313"/>
                  </a:lnTo>
                  <a:lnTo>
                    <a:pt x="2" y="314"/>
                  </a:lnTo>
                  <a:lnTo>
                    <a:pt x="3" y="3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55" name="Freeform 431"/>
            <p:cNvSpPr>
              <a:spLocks/>
            </p:cNvSpPr>
            <p:nvPr/>
          </p:nvSpPr>
          <p:spPr bwMode="auto">
            <a:xfrm>
              <a:off x="580" y="823"/>
              <a:ext cx="119" cy="191"/>
            </a:xfrm>
            <a:custGeom>
              <a:avLst/>
              <a:gdLst>
                <a:gd name="T0" fmla="*/ 119 w 119"/>
                <a:gd name="T1" fmla="*/ 14 h 191"/>
                <a:gd name="T2" fmla="*/ 27 w 119"/>
                <a:gd name="T3" fmla="*/ 191 h 191"/>
                <a:gd name="T4" fmla="*/ 0 w 119"/>
                <a:gd name="T5" fmla="*/ 177 h 191"/>
                <a:gd name="T6" fmla="*/ 94 w 119"/>
                <a:gd name="T7" fmla="*/ 0 h 191"/>
                <a:gd name="T8" fmla="*/ 119 w 119"/>
                <a:gd name="T9" fmla="*/ 1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91">
                  <a:moveTo>
                    <a:pt x="119" y="14"/>
                  </a:moveTo>
                  <a:lnTo>
                    <a:pt x="27" y="191"/>
                  </a:lnTo>
                  <a:lnTo>
                    <a:pt x="0" y="177"/>
                  </a:lnTo>
                  <a:lnTo>
                    <a:pt x="94" y="0"/>
                  </a:lnTo>
                  <a:lnTo>
                    <a:pt x="119" y="14"/>
                  </a:lnTo>
                  <a:close/>
                </a:path>
              </a:pathLst>
            </a:custGeom>
            <a:solidFill>
              <a:srgbClr val="F9E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56" name="Freeform 432"/>
            <p:cNvSpPr>
              <a:spLocks/>
            </p:cNvSpPr>
            <p:nvPr/>
          </p:nvSpPr>
          <p:spPr bwMode="auto">
            <a:xfrm>
              <a:off x="623" y="844"/>
              <a:ext cx="119" cy="193"/>
            </a:xfrm>
            <a:custGeom>
              <a:avLst/>
              <a:gdLst>
                <a:gd name="T0" fmla="*/ 119 w 119"/>
                <a:gd name="T1" fmla="*/ 14 h 193"/>
                <a:gd name="T2" fmla="*/ 26 w 119"/>
                <a:gd name="T3" fmla="*/ 193 h 193"/>
                <a:gd name="T4" fmla="*/ 0 w 119"/>
                <a:gd name="T5" fmla="*/ 179 h 193"/>
                <a:gd name="T6" fmla="*/ 93 w 119"/>
                <a:gd name="T7" fmla="*/ 0 h 193"/>
                <a:gd name="T8" fmla="*/ 119 w 119"/>
                <a:gd name="T9" fmla="*/ 1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93">
                  <a:moveTo>
                    <a:pt x="119" y="14"/>
                  </a:moveTo>
                  <a:lnTo>
                    <a:pt x="26" y="193"/>
                  </a:lnTo>
                  <a:lnTo>
                    <a:pt x="0" y="179"/>
                  </a:lnTo>
                  <a:lnTo>
                    <a:pt x="93" y="0"/>
                  </a:lnTo>
                  <a:lnTo>
                    <a:pt x="119" y="14"/>
                  </a:lnTo>
                  <a:close/>
                </a:path>
              </a:pathLst>
            </a:custGeom>
            <a:solidFill>
              <a:srgbClr val="F9E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57" name="Freeform 433"/>
            <p:cNvSpPr>
              <a:spLocks/>
            </p:cNvSpPr>
            <p:nvPr/>
          </p:nvSpPr>
          <p:spPr bwMode="auto">
            <a:xfrm>
              <a:off x="595" y="552"/>
              <a:ext cx="540" cy="640"/>
            </a:xfrm>
            <a:custGeom>
              <a:avLst/>
              <a:gdLst>
                <a:gd name="T0" fmla="*/ 0 w 540"/>
                <a:gd name="T1" fmla="*/ 123 h 640"/>
                <a:gd name="T2" fmla="*/ 366 w 540"/>
                <a:gd name="T3" fmla="*/ 0 h 640"/>
                <a:gd name="T4" fmla="*/ 540 w 540"/>
                <a:gd name="T5" fmla="*/ 516 h 640"/>
                <a:gd name="T6" fmla="*/ 175 w 540"/>
                <a:gd name="T7" fmla="*/ 640 h 640"/>
                <a:gd name="T8" fmla="*/ 0 w 540"/>
                <a:gd name="T9" fmla="*/ 123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640">
                  <a:moveTo>
                    <a:pt x="0" y="123"/>
                  </a:moveTo>
                  <a:lnTo>
                    <a:pt x="366" y="0"/>
                  </a:lnTo>
                  <a:lnTo>
                    <a:pt x="540" y="516"/>
                  </a:lnTo>
                  <a:lnTo>
                    <a:pt x="175" y="64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60AA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58" name="Freeform 434"/>
            <p:cNvSpPr>
              <a:spLocks/>
            </p:cNvSpPr>
            <p:nvPr/>
          </p:nvSpPr>
          <p:spPr bwMode="auto">
            <a:xfrm>
              <a:off x="577" y="675"/>
              <a:ext cx="193" cy="523"/>
            </a:xfrm>
            <a:custGeom>
              <a:avLst/>
              <a:gdLst>
                <a:gd name="T0" fmla="*/ 18 w 193"/>
                <a:gd name="T1" fmla="*/ 0 h 523"/>
                <a:gd name="T2" fmla="*/ 0 w 193"/>
                <a:gd name="T3" fmla="*/ 8 h 523"/>
                <a:gd name="T4" fmla="*/ 174 w 193"/>
                <a:gd name="T5" fmla="*/ 523 h 523"/>
                <a:gd name="T6" fmla="*/ 193 w 193"/>
                <a:gd name="T7" fmla="*/ 517 h 523"/>
                <a:gd name="T8" fmla="*/ 18 w 193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523">
                  <a:moveTo>
                    <a:pt x="18" y="0"/>
                  </a:moveTo>
                  <a:lnTo>
                    <a:pt x="0" y="8"/>
                  </a:lnTo>
                  <a:lnTo>
                    <a:pt x="174" y="523"/>
                  </a:lnTo>
                  <a:lnTo>
                    <a:pt x="193" y="51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448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59" name="Freeform 435"/>
            <p:cNvSpPr>
              <a:spLocks/>
            </p:cNvSpPr>
            <p:nvPr/>
          </p:nvSpPr>
          <p:spPr bwMode="auto">
            <a:xfrm>
              <a:off x="618" y="580"/>
              <a:ext cx="493" cy="583"/>
            </a:xfrm>
            <a:custGeom>
              <a:avLst/>
              <a:gdLst>
                <a:gd name="T0" fmla="*/ 4 w 493"/>
                <a:gd name="T1" fmla="*/ 117 h 583"/>
                <a:gd name="T2" fmla="*/ 5 w 493"/>
                <a:gd name="T3" fmla="*/ 119 h 583"/>
                <a:gd name="T4" fmla="*/ 330 w 493"/>
                <a:gd name="T5" fmla="*/ 8 h 583"/>
                <a:gd name="T6" fmla="*/ 486 w 493"/>
                <a:gd name="T7" fmla="*/ 465 h 583"/>
                <a:gd name="T8" fmla="*/ 165 w 493"/>
                <a:gd name="T9" fmla="*/ 575 h 583"/>
                <a:gd name="T10" fmla="*/ 8 w 493"/>
                <a:gd name="T11" fmla="*/ 115 h 583"/>
                <a:gd name="T12" fmla="*/ 4 w 493"/>
                <a:gd name="T13" fmla="*/ 117 h 583"/>
                <a:gd name="T14" fmla="*/ 5 w 493"/>
                <a:gd name="T15" fmla="*/ 119 h 583"/>
                <a:gd name="T16" fmla="*/ 4 w 493"/>
                <a:gd name="T17" fmla="*/ 117 h 583"/>
                <a:gd name="T18" fmla="*/ 1 w 493"/>
                <a:gd name="T19" fmla="*/ 117 h 583"/>
                <a:gd name="T20" fmla="*/ 161 w 493"/>
                <a:gd name="T21" fmla="*/ 583 h 583"/>
                <a:gd name="T22" fmla="*/ 493 w 493"/>
                <a:gd name="T23" fmla="*/ 469 h 583"/>
                <a:gd name="T24" fmla="*/ 334 w 493"/>
                <a:gd name="T25" fmla="*/ 0 h 583"/>
                <a:gd name="T26" fmla="*/ 0 w 493"/>
                <a:gd name="T27" fmla="*/ 114 h 583"/>
                <a:gd name="T28" fmla="*/ 1 w 493"/>
                <a:gd name="T29" fmla="*/ 117 h 583"/>
                <a:gd name="T30" fmla="*/ 4 w 493"/>
                <a:gd name="T31" fmla="*/ 117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3" h="583">
                  <a:moveTo>
                    <a:pt x="4" y="117"/>
                  </a:moveTo>
                  <a:lnTo>
                    <a:pt x="5" y="119"/>
                  </a:lnTo>
                  <a:lnTo>
                    <a:pt x="330" y="8"/>
                  </a:lnTo>
                  <a:lnTo>
                    <a:pt x="486" y="465"/>
                  </a:lnTo>
                  <a:lnTo>
                    <a:pt x="165" y="575"/>
                  </a:lnTo>
                  <a:lnTo>
                    <a:pt x="8" y="115"/>
                  </a:lnTo>
                  <a:lnTo>
                    <a:pt x="4" y="117"/>
                  </a:lnTo>
                  <a:lnTo>
                    <a:pt x="5" y="119"/>
                  </a:lnTo>
                  <a:lnTo>
                    <a:pt x="4" y="117"/>
                  </a:lnTo>
                  <a:lnTo>
                    <a:pt x="1" y="117"/>
                  </a:lnTo>
                  <a:lnTo>
                    <a:pt x="161" y="583"/>
                  </a:lnTo>
                  <a:lnTo>
                    <a:pt x="493" y="469"/>
                  </a:lnTo>
                  <a:lnTo>
                    <a:pt x="334" y="0"/>
                  </a:lnTo>
                  <a:lnTo>
                    <a:pt x="0" y="114"/>
                  </a:lnTo>
                  <a:lnTo>
                    <a:pt x="1" y="117"/>
                  </a:lnTo>
                  <a:lnTo>
                    <a:pt x="4" y="1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60" name="Freeform 436"/>
            <p:cNvSpPr>
              <a:spLocks/>
            </p:cNvSpPr>
            <p:nvPr/>
          </p:nvSpPr>
          <p:spPr bwMode="auto">
            <a:xfrm>
              <a:off x="803" y="934"/>
              <a:ext cx="200" cy="92"/>
            </a:xfrm>
            <a:custGeom>
              <a:avLst/>
              <a:gdLst>
                <a:gd name="T0" fmla="*/ 200 w 200"/>
                <a:gd name="T1" fmla="*/ 28 h 92"/>
                <a:gd name="T2" fmla="*/ 10 w 200"/>
                <a:gd name="T3" fmla="*/ 92 h 92"/>
                <a:gd name="T4" fmla="*/ 0 w 200"/>
                <a:gd name="T5" fmla="*/ 63 h 92"/>
                <a:gd name="T6" fmla="*/ 189 w 200"/>
                <a:gd name="T7" fmla="*/ 0 h 92"/>
                <a:gd name="T8" fmla="*/ 200 w 200"/>
                <a:gd name="T9" fmla="*/ 2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92">
                  <a:moveTo>
                    <a:pt x="200" y="28"/>
                  </a:moveTo>
                  <a:lnTo>
                    <a:pt x="10" y="92"/>
                  </a:lnTo>
                  <a:lnTo>
                    <a:pt x="0" y="63"/>
                  </a:lnTo>
                  <a:lnTo>
                    <a:pt x="189" y="0"/>
                  </a:lnTo>
                  <a:lnTo>
                    <a:pt x="200" y="28"/>
                  </a:lnTo>
                  <a:close/>
                </a:path>
              </a:pathLst>
            </a:custGeom>
            <a:solidFill>
              <a:srgbClr val="70C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61" name="Freeform 437"/>
            <p:cNvSpPr>
              <a:spLocks/>
            </p:cNvSpPr>
            <p:nvPr/>
          </p:nvSpPr>
          <p:spPr bwMode="auto">
            <a:xfrm>
              <a:off x="818" y="978"/>
              <a:ext cx="200" cy="93"/>
            </a:xfrm>
            <a:custGeom>
              <a:avLst/>
              <a:gdLst>
                <a:gd name="T0" fmla="*/ 200 w 200"/>
                <a:gd name="T1" fmla="*/ 29 h 93"/>
                <a:gd name="T2" fmla="*/ 10 w 200"/>
                <a:gd name="T3" fmla="*/ 93 h 93"/>
                <a:gd name="T4" fmla="*/ 0 w 200"/>
                <a:gd name="T5" fmla="*/ 65 h 93"/>
                <a:gd name="T6" fmla="*/ 190 w 200"/>
                <a:gd name="T7" fmla="*/ 0 h 93"/>
                <a:gd name="T8" fmla="*/ 200 w 200"/>
                <a:gd name="T9" fmla="*/ 2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93">
                  <a:moveTo>
                    <a:pt x="200" y="29"/>
                  </a:moveTo>
                  <a:lnTo>
                    <a:pt x="10" y="93"/>
                  </a:lnTo>
                  <a:lnTo>
                    <a:pt x="0" y="65"/>
                  </a:lnTo>
                  <a:lnTo>
                    <a:pt x="190" y="0"/>
                  </a:lnTo>
                  <a:lnTo>
                    <a:pt x="200" y="29"/>
                  </a:lnTo>
                  <a:close/>
                </a:path>
              </a:pathLst>
            </a:custGeom>
            <a:solidFill>
              <a:srgbClr val="70C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</p:grpSp>
    </p:spTree>
    <p:extLst>
      <p:ext uri="{BB962C8B-B14F-4D97-AF65-F5344CB8AC3E}">
        <p14:creationId xmlns:p14="http://schemas.microsoft.com/office/powerpoint/2010/main" val="275971529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399;p106"/>
          <p:cNvSpPr txBox="1"/>
          <p:nvPr/>
        </p:nvSpPr>
        <p:spPr>
          <a:xfrm>
            <a:off x="879738" y="5117527"/>
            <a:ext cx="10763622" cy="1405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es-ES" dirty="0" smtClean="0">
                <a:ea typeface="Source Sans Pro" charset="0"/>
                <a:cs typeface="Source Sans Pro" charset="0"/>
              </a:rPr>
              <a:t>La Política de datos abiertos tiene un enfoque integral que no solo se basa en la </a:t>
            </a:r>
            <a:r>
              <a:rPr lang="es-ES" b="1" dirty="0" smtClean="0">
                <a:ea typeface="Source Sans Pro" charset="0"/>
                <a:cs typeface="Source Sans Pro" charset="0"/>
              </a:rPr>
              <a:t>apertura </a:t>
            </a:r>
            <a:r>
              <a:rPr lang="es-ES" b="1" dirty="0">
                <a:ea typeface="Source Sans Pro" charset="0"/>
                <a:cs typeface="Source Sans Pro" charset="0"/>
              </a:rPr>
              <a:t>de información pública en formatos </a:t>
            </a:r>
            <a:r>
              <a:rPr lang="es-ES" b="1" dirty="0" smtClean="0">
                <a:ea typeface="Source Sans Pro" charset="0"/>
                <a:cs typeface="Source Sans Pro" charset="0"/>
              </a:rPr>
              <a:t>abiertos,</a:t>
            </a:r>
            <a:r>
              <a:rPr lang="es-ES" dirty="0" smtClean="0">
                <a:ea typeface="Source Sans Pro" charset="0"/>
                <a:cs typeface="Source Sans Pro" charset="0"/>
              </a:rPr>
              <a:t> sino que además, cambia el paradigma de crear políticas públicas con un enfoque de la </a:t>
            </a:r>
            <a:r>
              <a:rPr lang="es-ES" dirty="0" err="1">
                <a:ea typeface="Source Sans Pro" charset="0"/>
                <a:cs typeface="Source Sans Pro" charset="0"/>
              </a:rPr>
              <a:t>co</a:t>
            </a:r>
            <a:r>
              <a:rPr lang="es-ES" dirty="0">
                <a:ea typeface="Source Sans Pro" charset="0"/>
                <a:cs typeface="Source Sans Pro" charset="0"/>
              </a:rPr>
              <a:t>-relación </a:t>
            </a:r>
            <a:r>
              <a:rPr lang="es-ES" dirty="0" smtClean="0">
                <a:ea typeface="Source Sans Pro" charset="0"/>
                <a:cs typeface="Source Sans Pro" charset="0"/>
              </a:rPr>
              <a:t>con la cuádruple hélice y la integración con </a:t>
            </a:r>
            <a:r>
              <a:rPr lang="es-ES" dirty="0">
                <a:ea typeface="Source Sans Pro" charset="0"/>
                <a:cs typeface="Source Sans Pro" charset="0"/>
              </a:rPr>
              <a:t>otros </a:t>
            </a:r>
            <a:r>
              <a:rPr lang="es-ES" dirty="0" smtClean="0">
                <a:ea typeface="Source Sans Pro" charset="0"/>
                <a:cs typeface="Source Sans Pro" charset="0"/>
              </a:rPr>
              <a:t>proyectos, con el fin de impulsa </a:t>
            </a:r>
            <a:r>
              <a:rPr lang="es-ES" dirty="0">
                <a:ea typeface="Source Sans Pro" charset="0"/>
                <a:cs typeface="Source Sans Pro" charset="0"/>
              </a:rPr>
              <a:t>la innovación </a:t>
            </a:r>
            <a:r>
              <a:rPr lang="es-ES" dirty="0" smtClean="0">
                <a:ea typeface="Source Sans Pro" charset="0"/>
                <a:cs typeface="Source Sans Pro" charset="0"/>
              </a:rPr>
              <a:t>y la transparencia, </a:t>
            </a:r>
            <a:r>
              <a:rPr lang="es-ES" dirty="0">
                <a:ea typeface="Source Sans Pro" charset="0"/>
                <a:cs typeface="Source Sans Pro" charset="0"/>
              </a:rPr>
              <a:t>con base en un nuevo modelo de </a:t>
            </a:r>
            <a:r>
              <a:rPr lang="es-ES" dirty="0" smtClean="0">
                <a:ea typeface="Source Sans Pro" charset="0"/>
                <a:cs typeface="Source Sans Pro" charset="0"/>
              </a:rPr>
              <a:t>gobernanza.</a:t>
            </a:r>
          </a:p>
          <a:p>
            <a:pPr algn="just"/>
            <a:endParaRPr lang="es-ES" dirty="0">
              <a:ea typeface="Source Sans Pro" charset="0"/>
              <a:cs typeface="Source Sans Pro" charset="0"/>
            </a:endParaRPr>
          </a:p>
          <a:p>
            <a:pPr algn="just"/>
            <a:endParaRPr lang="es-ES" dirty="0">
              <a:ea typeface="Source Sans Pro" charset="0"/>
              <a:cs typeface="Source Sans Pro" charset="0"/>
            </a:endParaRPr>
          </a:p>
          <a:p>
            <a:pPr algn="just"/>
            <a:endParaRPr lang="es-ES" dirty="0" smtClean="0">
              <a:ea typeface="Source Sans Pro" charset="0"/>
              <a:cs typeface="Source Sans Pro" charset="0"/>
            </a:endParaRPr>
          </a:p>
          <a:p>
            <a:pPr algn="just"/>
            <a:endParaRPr lang="es-ES" dirty="0">
              <a:ea typeface="Source Sans Pro" charset="0"/>
              <a:cs typeface="Source Sans Pro" charset="0"/>
            </a:endParaRPr>
          </a:p>
          <a:p>
            <a:pPr algn="just"/>
            <a:endParaRPr lang="es-MX" dirty="0" smtClean="0">
              <a:ea typeface="Source Sans Pro" charset="0"/>
              <a:cs typeface="Source Sans Pro" charset="0"/>
            </a:endParaRPr>
          </a:p>
          <a:p>
            <a:pPr algn="just"/>
            <a:r>
              <a:rPr lang="es-MX" dirty="0" smtClean="0">
                <a:ea typeface="Source Sans Pro" charset="0"/>
                <a:cs typeface="Source Sans Pro" charset="0"/>
              </a:rPr>
              <a:t>  </a:t>
            </a:r>
            <a:endParaRPr dirty="0">
              <a:solidFill>
                <a:schemeClr val="dk1"/>
              </a:solidFill>
              <a:sym typeface="Arial"/>
            </a:endParaRPr>
          </a:p>
          <a:p>
            <a:pPr marL="285750" marR="0" lvl="0" indent="-2857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v"/>
            </a:pPr>
            <a:endParaRPr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_tradnl" dirty="0" smtClean="0"/>
              <a:t>Objetivo </a:t>
            </a:r>
            <a:endParaRPr lang="es-ES_tradnl" dirty="0"/>
          </a:p>
        </p:txBody>
      </p:sp>
      <p:sp>
        <p:nvSpPr>
          <p:cNvPr id="44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132569" y="942857"/>
            <a:ext cx="9191838" cy="269360"/>
          </a:xfrm>
        </p:spPr>
        <p:txBody>
          <a:bodyPr/>
          <a:lstStyle/>
          <a:p>
            <a:r>
              <a:rPr lang="es-ES_tradnl" dirty="0">
                <a:latin typeface="+mn-lt"/>
              </a:rPr>
              <a:t>Proyecto </a:t>
            </a:r>
            <a:r>
              <a:rPr lang="es-ES_tradnl" dirty="0" smtClean="0">
                <a:solidFill>
                  <a:schemeClr val="accent1"/>
                </a:solidFill>
                <a:latin typeface="+mn-lt"/>
              </a:rPr>
              <a:t>Política de Datos Abiertos</a:t>
            </a:r>
            <a:endParaRPr lang="en-US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6" name="Google Shape;1399;p106"/>
          <p:cNvSpPr txBox="1"/>
          <p:nvPr/>
        </p:nvSpPr>
        <p:spPr>
          <a:xfrm>
            <a:off x="879738" y="1484532"/>
            <a:ext cx="10763622" cy="1700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es-ES" dirty="0" smtClean="0">
                <a:ea typeface="Source Sans Pro" charset="0"/>
                <a:cs typeface="Source Sans Pro" charset="0"/>
              </a:rPr>
              <a:t>Los </a:t>
            </a:r>
            <a:r>
              <a:rPr lang="es-ES" b="1" dirty="0" smtClean="0">
                <a:ea typeface="Source Sans Pro" charset="0"/>
                <a:cs typeface="Source Sans Pro" charset="0"/>
              </a:rPr>
              <a:t>datos abiertos </a:t>
            </a:r>
            <a:r>
              <a:rPr lang="es-MX" dirty="0" smtClean="0"/>
              <a:t>son </a:t>
            </a:r>
            <a:r>
              <a:rPr lang="es-MX" dirty="0"/>
              <a:t>datos en formato digital, de carácter público, generados por las dependencias y entidades gubernamentales, que son accesibles en línea y pueden ser usados, reutilizados y redistribuidos por cualquier interesado.</a:t>
            </a:r>
            <a:endParaRPr lang="es-ES" dirty="0"/>
          </a:p>
          <a:p>
            <a:pPr algn="just"/>
            <a:r>
              <a:rPr lang="es-MX" dirty="0" smtClean="0"/>
              <a:t>Características: gratuitos; no </a:t>
            </a:r>
            <a:r>
              <a:rPr lang="es-MX" dirty="0"/>
              <a:t>discriminatorios</a:t>
            </a:r>
            <a:r>
              <a:rPr lang="es-MX" dirty="0" smtClean="0"/>
              <a:t>; de </a:t>
            </a:r>
            <a:r>
              <a:rPr lang="es-MX" dirty="0"/>
              <a:t>libre uso</a:t>
            </a:r>
            <a:r>
              <a:rPr lang="es-MX" dirty="0" smtClean="0"/>
              <a:t>; legibles </a:t>
            </a:r>
            <a:r>
              <a:rPr lang="es-MX" dirty="0"/>
              <a:t>por máquinas</a:t>
            </a:r>
            <a:r>
              <a:rPr lang="es-MX" dirty="0" smtClean="0"/>
              <a:t>; integrales; primarios; Oportunos</a:t>
            </a:r>
            <a:r>
              <a:rPr lang="es-MX" dirty="0"/>
              <a:t>, </a:t>
            </a:r>
            <a:r>
              <a:rPr lang="es-MX" dirty="0" smtClean="0"/>
              <a:t>y permanentes</a:t>
            </a:r>
            <a:r>
              <a:rPr lang="es-MX" dirty="0"/>
              <a:t>.</a:t>
            </a:r>
            <a:endParaRPr lang="es-ES" dirty="0"/>
          </a:p>
          <a:p>
            <a:pPr algn="just"/>
            <a:endParaRPr lang="es-ES" sz="2000" dirty="0">
              <a:ea typeface="Source Sans Pro" charset="0"/>
              <a:cs typeface="Source Sans Pro" charset="0"/>
            </a:endParaRPr>
          </a:p>
          <a:p>
            <a:pPr algn="just"/>
            <a:endParaRPr lang="es-ES" sz="2000" dirty="0">
              <a:ea typeface="Source Sans Pro" charset="0"/>
              <a:cs typeface="Source Sans Pro" charset="0"/>
            </a:endParaRPr>
          </a:p>
          <a:p>
            <a:pPr algn="just"/>
            <a:endParaRPr lang="es-ES" sz="2000" dirty="0" smtClean="0">
              <a:ea typeface="Source Sans Pro" charset="0"/>
              <a:cs typeface="Source Sans Pro" charset="0"/>
            </a:endParaRPr>
          </a:p>
          <a:p>
            <a:pPr algn="just"/>
            <a:endParaRPr lang="es-ES" sz="2000" dirty="0">
              <a:ea typeface="Source Sans Pro" charset="0"/>
              <a:cs typeface="Source Sans Pro" charset="0"/>
            </a:endParaRPr>
          </a:p>
          <a:p>
            <a:pPr algn="just"/>
            <a:endParaRPr lang="es-MX" sz="2000" dirty="0" smtClean="0">
              <a:ea typeface="Source Sans Pro" charset="0"/>
              <a:cs typeface="Source Sans Pro" charset="0"/>
            </a:endParaRPr>
          </a:p>
          <a:p>
            <a:pPr algn="just"/>
            <a:r>
              <a:rPr lang="es-MX" sz="2000" dirty="0" smtClean="0">
                <a:ea typeface="Source Sans Pro" charset="0"/>
                <a:cs typeface="Source Sans Pro" charset="0"/>
              </a:rPr>
              <a:t>  </a:t>
            </a:r>
            <a:endParaRPr sz="2400" dirty="0">
              <a:solidFill>
                <a:schemeClr val="dk1"/>
              </a:solidFill>
              <a:sym typeface="Arial"/>
            </a:endParaRPr>
          </a:p>
          <a:p>
            <a:pPr marR="0" lvl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sz="2000" dirty="0">
              <a:solidFill>
                <a:schemeClr val="dk1"/>
              </a:solidFill>
              <a:sym typeface="Arial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26" y="3263266"/>
            <a:ext cx="80391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01187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r>
              <a:rPr lang="es-ES_tradnl" dirty="0"/>
              <a:t>Objetivos específicos</a:t>
            </a:r>
          </a:p>
        </p:txBody>
      </p:sp>
      <p:sp>
        <p:nvSpPr>
          <p:cNvPr id="44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132569" y="942857"/>
            <a:ext cx="9191838" cy="269360"/>
          </a:xfrm>
        </p:spPr>
        <p:txBody>
          <a:bodyPr/>
          <a:lstStyle/>
          <a:p>
            <a:r>
              <a:rPr lang="es-ES_tradnl" dirty="0">
                <a:latin typeface="+mn-lt"/>
              </a:rPr>
              <a:t>Proyecto </a:t>
            </a:r>
            <a:r>
              <a:rPr lang="es-ES" dirty="0" smtClean="0">
                <a:solidFill>
                  <a:schemeClr val="accent1"/>
                </a:solidFill>
                <a:latin typeface="+mn-lt"/>
              </a:rPr>
              <a:t>Política de Datos Abiertos</a:t>
            </a:r>
            <a:endParaRPr lang="en-US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47" name="Google Shape;1399;p106"/>
          <p:cNvSpPr txBox="1"/>
          <p:nvPr/>
        </p:nvSpPr>
        <p:spPr>
          <a:xfrm>
            <a:off x="4531127" y="1987977"/>
            <a:ext cx="6782936" cy="3051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just">
              <a:lnSpc>
                <a:spcPct val="90000"/>
              </a:lnSpc>
              <a:buClr>
                <a:schemeClr val="dk1"/>
              </a:buClr>
              <a:buSzPts val="2400"/>
              <a:buFont typeface="Wingdings" panose="05000000000000000000" pitchFamily="2" charset="2"/>
              <a:buChar char="v"/>
            </a:pPr>
            <a:r>
              <a:rPr lang="es-ES" dirty="0" smtClean="0">
                <a:ea typeface="Source Sans Pro" charset="0"/>
                <a:cs typeface="Source Sans Pro" charset="0"/>
              </a:rPr>
              <a:t>Impulsar el crecimiento económico, fortalecer la competitividad y promover la innovación.</a:t>
            </a:r>
            <a:endParaRPr lang="es-MX" dirty="0" smtClean="0">
              <a:ea typeface="Source Sans Pro" charset="0"/>
              <a:cs typeface="Source Sans Pro" charset="0"/>
              <a:sym typeface="Century Gothic"/>
            </a:endParaRPr>
          </a:p>
          <a:p>
            <a:pPr marL="342900" indent="-342900" algn="just">
              <a:lnSpc>
                <a:spcPct val="90000"/>
              </a:lnSpc>
              <a:buClr>
                <a:schemeClr val="dk1"/>
              </a:buClr>
              <a:buSzPts val="2400"/>
              <a:buFont typeface="Wingdings" panose="05000000000000000000" pitchFamily="2" charset="2"/>
              <a:buChar char="v"/>
            </a:pPr>
            <a:endParaRPr lang="es-MX" dirty="0">
              <a:ea typeface="Source Sans Pro" charset="0"/>
              <a:cs typeface="Source Sans Pro" charset="0"/>
              <a:sym typeface="Century Gothic"/>
            </a:endParaRPr>
          </a:p>
          <a:p>
            <a:pPr marL="342900" indent="-342900" algn="just">
              <a:lnSpc>
                <a:spcPct val="90000"/>
              </a:lnSpc>
              <a:buClr>
                <a:schemeClr val="dk1"/>
              </a:buClr>
              <a:buSzPts val="2400"/>
              <a:buFont typeface="Wingdings" panose="05000000000000000000" pitchFamily="2" charset="2"/>
              <a:buChar char="v"/>
            </a:pPr>
            <a:r>
              <a:rPr lang="es-ES" dirty="0" smtClean="0">
                <a:ea typeface="Source Sans Pro" charset="0"/>
                <a:cs typeface="Source Sans Pro" charset="0"/>
              </a:rPr>
              <a:t>Incrementar la transparencia y rendición de cuentas.</a:t>
            </a:r>
          </a:p>
          <a:p>
            <a:pPr marL="342900" indent="-342900" algn="just">
              <a:lnSpc>
                <a:spcPct val="90000"/>
              </a:lnSpc>
              <a:buClr>
                <a:schemeClr val="dk1"/>
              </a:buClr>
              <a:buSzPts val="2400"/>
              <a:buFont typeface="Wingdings" panose="05000000000000000000" pitchFamily="2" charset="2"/>
              <a:buChar char="v"/>
            </a:pPr>
            <a:endParaRPr lang="es-ES" dirty="0" smtClean="0">
              <a:ea typeface="Source Sans Pro" charset="0"/>
              <a:cs typeface="Source Sans Pro" charset="0"/>
            </a:endParaRPr>
          </a:p>
          <a:p>
            <a:pPr marL="342900" indent="-342900" algn="just">
              <a:lnSpc>
                <a:spcPct val="90000"/>
              </a:lnSpc>
              <a:buClr>
                <a:schemeClr val="dk1"/>
              </a:buClr>
              <a:buSzPts val="2400"/>
              <a:buFont typeface="Wingdings" panose="05000000000000000000" pitchFamily="2" charset="2"/>
              <a:buChar char="v"/>
            </a:pPr>
            <a:r>
              <a:rPr lang="es-ES" dirty="0" smtClean="0">
                <a:ea typeface="Source Sans Pro" charset="0"/>
                <a:cs typeface="Source Sans Pro" charset="0"/>
              </a:rPr>
              <a:t>Fomentar la participación ciudadana y fortalecer la democracia.</a:t>
            </a:r>
          </a:p>
          <a:p>
            <a:pPr marL="342900" indent="-342900" algn="just">
              <a:lnSpc>
                <a:spcPct val="90000"/>
              </a:lnSpc>
              <a:buClr>
                <a:schemeClr val="dk1"/>
              </a:buClr>
              <a:buSzPts val="2400"/>
              <a:buFont typeface="Wingdings" panose="05000000000000000000" pitchFamily="2" charset="2"/>
              <a:buChar char="v"/>
            </a:pPr>
            <a:endParaRPr lang="es-ES" dirty="0">
              <a:ea typeface="Source Sans Pro" charset="0"/>
              <a:cs typeface="Source Sans Pro" charset="0"/>
            </a:endParaRPr>
          </a:p>
          <a:p>
            <a:pPr marL="342900" indent="-342900" algn="just">
              <a:lnSpc>
                <a:spcPct val="90000"/>
              </a:lnSpc>
              <a:buClr>
                <a:schemeClr val="dk1"/>
              </a:buClr>
              <a:buSzPts val="2400"/>
              <a:buFont typeface="Wingdings" panose="05000000000000000000" pitchFamily="2" charset="2"/>
              <a:buChar char="v"/>
            </a:pPr>
            <a:r>
              <a:rPr lang="es-ES" dirty="0" smtClean="0">
                <a:solidFill>
                  <a:schemeClr val="dk1"/>
                </a:solidFill>
                <a:sym typeface="Arial"/>
              </a:rPr>
              <a:t>Detonar una mayor eficiencia gubernamental en apoyo a los objetivos de desarrollo, generación de conocimiento y buena gobernanza.</a:t>
            </a:r>
          </a:p>
          <a:p>
            <a:pPr marL="342900" indent="-342900" algn="just">
              <a:lnSpc>
                <a:spcPct val="90000"/>
              </a:lnSpc>
              <a:buClr>
                <a:schemeClr val="dk1"/>
              </a:buClr>
              <a:buSzPts val="2400"/>
              <a:buFont typeface="Wingdings" panose="05000000000000000000" pitchFamily="2" charset="2"/>
              <a:buChar char="v"/>
            </a:pPr>
            <a:endParaRPr lang="es-ES" dirty="0" smtClean="0">
              <a:solidFill>
                <a:schemeClr val="dk1"/>
              </a:solidFill>
              <a:sym typeface="Arial"/>
            </a:endParaRPr>
          </a:p>
          <a:p>
            <a:pPr marL="342900" indent="-342900" algn="just">
              <a:lnSpc>
                <a:spcPct val="90000"/>
              </a:lnSpc>
              <a:buClr>
                <a:schemeClr val="dk1"/>
              </a:buClr>
              <a:buSzPts val="2400"/>
              <a:buFont typeface="Wingdings" panose="05000000000000000000" pitchFamily="2" charset="2"/>
              <a:buChar char="v"/>
            </a:pPr>
            <a:r>
              <a:rPr lang="es-ES" dirty="0" smtClean="0">
                <a:solidFill>
                  <a:schemeClr val="dk1"/>
                </a:solidFill>
                <a:sym typeface="Arial"/>
              </a:rPr>
              <a:t>Prever el respeto a la privacidad y protección de datos personales.</a:t>
            </a:r>
          </a:p>
          <a:p>
            <a:pPr marL="342900" indent="-342900" algn="just">
              <a:lnSpc>
                <a:spcPct val="90000"/>
              </a:lnSpc>
              <a:buClr>
                <a:schemeClr val="dk1"/>
              </a:buClr>
              <a:buSzPts val="2400"/>
              <a:buFont typeface="Wingdings" panose="05000000000000000000" pitchFamily="2" charset="2"/>
              <a:buChar char="v"/>
            </a:pPr>
            <a:endParaRPr lang="es-ES" dirty="0" smtClean="0">
              <a:solidFill>
                <a:schemeClr val="dk1"/>
              </a:solidFill>
              <a:sym typeface="Arial"/>
            </a:endParaRPr>
          </a:p>
          <a:p>
            <a:pPr marL="342900" indent="-342900" algn="just">
              <a:lnSpc>
                <a:spcPct val="90000"/>
              </a:lnSpc>
              <a:buClr>
                <a:schemeClr val="dk1"/>
              </a:buClr>
              <a:buSzPts val="2400"/>
              <a:buFont typeface="Wingdings" panose="05000000000000000000" pitchFamily="2" charset="2"/>
              <a:buChar char="v"/>
            </a:pPr>
            <a:r>
              <a:rPr lang="es-ES" dirty="0" smtClean="0">
                <a:solidFill>
                  <a:schemeClr val="dk1"/>
                </a:solidFill>
                <a:sym typeface="Arial"/>
              </a:rPr>
              <a:t>Sensibilizar a los servidores públicos respecto a la necesidad de adoptar una Política de Datos Abiertos en el actuar diario.</a:t>
            </a:r>
            <a:endParaRPr lang="es-MX" dirty="0">
              <a:solidFill>
                <a:schemeClr val="dk1"/>
              </a:solidFill>
              <a:sym typeface="Arial"/>
            </a:endParaRPr>
          </a:p>
          <a:p>
            <a:pPr algn="just">
              <a:lnSpc>
                <a:spcPct val="90000"/>
              </a:lnSpc>
              <a:buClr>
                <a:schemeClr val="dk1"/>
              </a:buClr>
              <a:buSzPts val="2400"/>
            </a:pPr>
            <a:endParaRPr dirty="0">
              <a:solidFill>
                <a:schemeClr val="dk1"/>
              </a:solidFill>
              <a:sym typeface="Arial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69" y="2261214"/>
            <a:ext cx="2903577" cy="2737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106943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r>
              <a:rPr lang="es-ES_tradnl" dirty="0"/>
              <a:t>Modelo de Gobernanza</a:t>
            </a:r>
          </a:p>
        </p:txBody>
      </p:sp>
      <p:sp>
        <p:nvSpPr>
          <p:cNvPr id="44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132569" y="942857"/>
            <a:ext cx="9191838" cy="269360"/>
          </a:xfrm>
        </p:spPr>
        <p:txBody>
          <a:bodyPr/>
          <a:lstStyle/>
          <a:p>
            <a:r>
              <a:rPr lang="es-ES_tradnl" dirty="0">
                <a:latin typeface="+mn-lt"/>
              </a:rPr>
              <a:t>Proyecto </a:t>
            </a:r>
            <a:r>
              <a:rPr lang="es-ES" dirty="0" smtClean="0">
                <a:solidFill>
                  <a:schemeClr val="accent1"/>
                </a:solidFill>
                <a:latin typeface="+mn-lt"/>
              </a:rPr>
              <a:t>Política de Datos Abiertos</a:t>
            </a:r>
            <a:endParaRPr lang="en-US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239010" y="3277281"/>
            <a:ext cx="1550130" cy="11483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000" b="1" dirty="0" smtClean="0">
                <a:latin typeface="+mn-lt"/>
                <a:ea typeface="Source Sans Pro" charset="0"/>
                <a:cs typeface="Source Sans Pro" charset="0"/>
              </a:rPr>
              <a:t>ECOSISTEMA DE </a:t>
            </a:r>
          </a:p>
          <a:p>
            <a:pPr algn="ctr"/>
            <a:r>
              <a:rPr lang="es-ES" sz="2000" b="1" dirty="0" smtClean="0">
                <a:latin typeface="+mn-lt"/>
                <a:ea typeface="Source Sans Pro" charset="0"/>
                <a:cs typeface="Source Sans Pro" charset="0"/>
              </a:rPr>
              <a:t>DATOS ABIERTOS</a:t>
            </a:r>
            <a:endParaRPr lang="es-ES" sz="2000" b="1" dirty="0">
              <a:latin typeface="+mn-lt"/>
              <a:ea typeface="Source Sans Pro" charset="0"/>
              <a:cs typeface="Source Sans Pro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132953" y="3011715"/>
            <a:ext cx="1762244" cy="1679502"/>
          </a:xfrm>
          <a:prstGeom prst="rect">
            <a:avLst/>
          </a:prstGeom>
          <a:noFill/>
          <a:ln w="38100" cmpd="sng">
            <a:solidFill>
              <a:srgbClr val="1396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s-ES" sz="2400"/>
          </a:p>
        </p:txBody>
      </p:sp>
      <p:sp>
        <p:nvSpPr>
          <p:cNvPr id="8" name="Google Shape;1399;p106"/>
          <p:cNvSpPr txBox="1"/>
          <p:nvPr/>
        </p:nvSpPr>
        <p:spPr>
          <a:xfrm>
            <a:off x="679339" y="1616909"/>
            <a:ext cx="10475115" cy="859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s-ES" dirty="0" smtClean="0">
                <a:ea typeface="Source Sans Pro" charset="0"/>
                <a:cs typeface="Source Sans Pro" charset="0"/>
              </a:rPr>
              <a:t>La apertura y acceso de </a:t>
            </a:r>
            <a:r>
              <a:rPr lang="es-ES" b="1" dirty="0" smtClean="0">
                <a:ea typeface="Source Sans Pro" charset="0"/>
                <a:cs typeface="Source Sans Pro" charset="0"/>
              </a:rPr>
              <a:t>DATOS ABIERTOS </a:t>
            </a:r>
            <a:r>
              <a:rPr lang="es-ES" dirty="0" smtClean="0">
                <a:ea typeface="Source Sans Pro" charset="0"/>
                <a:cs typeface="Source Sans Pro" charset="0"/>
              </a:rPr>
              <a:t>permiten que los gobiernos, ciudadanos, las organizaciones de la sociedad civil y el sector privado:</a:t>
            </a:r>
            <a:endParaRPr lang="es-ES" dirty="0">
              <a:ea typeface="Source Sans Pro" charset="0"/>
              <a:cs typeface="Source Sans Pro" charset="0"/>
            </a:endParaRPr>
          </a:p>
          <a:p>
            <a:pPr algn="just">
              <a:lnSpc>
                <a:spcPct val="90000"/>
              </a:lnSpc>
              <a:buClr>
                <a:schemeClr val="dk1"/>
              </a:buClr>
              <a:buSzPts val="2400"/>
            </a:pPr>
            <a:endParaRPr lang="es-MX" dirty="0">
              <a:solidFill>
                <a:schemeClr val="dk1"/>
              </a:solidFill>
              <a:sym typeface="Arial"/>
            </a:endParaRPr>
          </a:p>
          <a:p>
            <a:pPr algn="just">
              <a:lnSpc>
                <a:spcPct val="90000"/>
              </a:lnSpc>
              <a:buClr>
                <a:schemeClr val="dk1"/>
              </a:buClr>
              <a:buSzPts val="2400"/>
            </a:pPr>
            <a:endParaRPr dirty="0">
              <a:solidFill>
                <a:schemeClr val="dk1"/>
              </a:solidFill>
              <a:sym typeface="Arial"/>
            </a:endParaRPr>
          </a:p>
        </p:txBody>
      </p:sp>
      <p:grpSp>
        <p:nvGrpSpPr>
          <p:cNvPr id="12" name="Group 3"/>
          <p:cNvGrpSpPr>
            <a:grpSpLocks/>
          </p:cNvGrpSpPr>
          <p:nvPr/>
        </p:nvGrpSpPr>
        <p:grpSpPr bwMode="auto">
          <a:xfrm>
            <a:off x="519508" y="3008948"/>
            <a:ext cx="3301267" cy="2235391"/>
            <a:chOff x="4660" y="5456"/>
            <a:chExt cx="4298" cy="3496"/>
          </a:xfrm>
        </p:grpSpPr>
        <p:sp>
          <p:nvSpPr>
            <p:cNvPr id="13" name="Oval 8"/>
            <p:cNvSpPr>
              <a:spLocks noChangeArrowheads="1"/>
            </p:cNvSpPr>
            <p:nvPr/>
          </p:nvSpPr>
          <p:spPr bwMode="auto">
            <a:xfrm>
              <a:off x="5465" y="6301"/>
              <a:ext cx="2895" cy="1570"/>
            </a:xfrm>
            <a:prstGeom prst="ellipse">
              <a:avLst/>
            </a:prstGeom>
            <a:solidFill>
              <a:srgbClr val="FFFFFF"/>
            </a:solidFill>
            <a:ln w="31750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ES" sz="2000" b="1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Cuádruple Hélice</a:t>
              </a:r>
              <a:endParaRPr kumimoji="0" lang="es-MX" altLang="es-ES" sz="1600" b="1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endParaRPr>
            </a:p>
          </p:txBody>
        </p:sp>
        <p:sp>
          <p:nvSpPr>
            <p:cNvPr id="14" name="AutoShape 7"/>
            <p:cNvSpPr>
              <a:spLocks noChangeShapeType="1"/>
            </p:cNvSpPr>
            <p:nvPr/>
          </p:nvSpPr>
          <p:spPr bwMode="auto">
            <a:xfrm>
              <a:off x="4660" y="5456"/>
              <a:ext cx="1341" cy="989"/>
            </a:xfrm>
            <a:prstGeom prst="straightConnector1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" name="AutoShape 6"/>
            <p:cNvSpPr>
              <a:spLocks noChangeShapeType="1"/>
            </p:cNvSpPr>
            <p:nvPr/>
          </p:nvSpPr>
          <p:spPr bwMode="auto">
            <a:xfrm>
              <a:off x="7816" y="7678"/>
              <a:ext cx="1142" cy="1005"/>
            </a:xfrm>
            <a:prstGeom prst="straightConnector1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" name="AutoShape 5"/>
            <p:cNvSpPr>
              <a:spLocks noChangeShapeType="1"/>
            </p:cNvSpPr>
            <p:nvPr/>
          </p:nvSpPr>
          <p:spPr bwMode="auto">
            <a:xfrm flipV="1">
              <a:off x="4936" y="7737"/>
              <a:ext cx="1196" cy="1215"/>
            </a:xfrm>
            <a:prstGeom prst="straightConnector1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" name="AutoShape 4"/>
            <p:cNvSpPr>
              <a:spLocks noChangeShapeType="1"/>
            </p:cNvSpPr>
            <p:nvPr/>
          </p:nvSpPr>
          <p:spPr bwMode="auto">
            <a:xfrm flipV="1">
              <a:off x="7719" y="5507"/>
              <a:ext cx="1170" cy="900"/>
            </a:xfrm>
            <a:prstGeom prst="straightConnector1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612" y="2484275"/>
            <a:ext cx="1175894" cy="11758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4"/>
          <a:srcRect l="4773" t="7038" r="8032" b="21340"/>
          <a:stretch/>
        </p:blipFill>
        <p:spPr>
          <a:xfrm>
            <a:off x="-34766" y="2704361"/>
            <a:ext cx="1426536" cy="967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4938" y="4467451"/>
            <a:ext cx="1163702" cy="1163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2615" y="4370377"/>
            <a:ext cx="1260776" cy="1260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Google Shape;1399;p106"/>
          <p:cNvSpPr txBox="1"/>
          <p:nvPr/>
        </p:nvSpPr>
        <p:spPr>
          <a:xfrm>
            <a:off x="7900443" y="2276927"/>
            <a:ext cx="3945247" cy="386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just">
              <a:lnSpc>
                <a:spcPct val="90000"/>
              </a:lnSpc>
              <a:buClr>
                <a:schemeClr val="dk1"/>
              </a:buClr>
              <a:buSzPts val="2400"/>
              <a:buFont typeface="Wingdings" panose="05000000000000000000" pitchFamily="2" charset="2"/>
              <a:buChar char="v"/>
            </a:pPr>
            <a:r>
              <a:rPr lang="es-MX" dirty="0" smtClean="0">
                <a:ea typeface="Source Sans Pro" charset="0"/>
                <a:cs typeface="Source Sans Pro" charset="0"/>
              </a:rPr>
              <a:t>Banco Mundial.</a:t>
            </a:r>
          </a:p>
          <a:p>
            <a:pPr marL="342900" indent="-342900" algn="just">
              <a:lnSpc>
                <a:spcPct val="90000"/>
              </a:lnSpc>
              <a:buClr>
                <a:schemeClr val="dk1"/>
              </a:buClr>
              <a:buSzPts val="2400"/>
              <a:buFont typeface="Wingdings" panose="05000000000000000000" pitchFamily="2" charset="2"/>
              <a:buChar char="v"/>
            </a:pPr>
            <a:endParaRPr lang="es-MX" dirty="0" smtClean="0">
              <a:ea typeface="Source Sans Pro" charset="0"/>
              <a:cs typeface="Source Sans Pro" charset="0"/>
            </a:endParaRPr>
          </a:p>
          <a:p>
            <a:pPr marL="342900" indent="-342900" algn="just">
              <a:lnSpc>
                <a:spcPct val="90000"/>
              </a:lnSpc>
              <a:buClr>
                <a:schemeClr val="dk1"/>
              </a:buClr>
              <a:buSzPts val="2400"/>
              <a:buFont typeface="Wingdings" panose="05000000000000000000" pitchFamily="2" charset="2"/>
              <a:buChar char="v"/>
            </a:pPr>
            <a:r>
              <a:rPr lang="es-MX" dirty="0" smtClean="0">
                <a:solidFill>
                  <a:schemeClr val="dk1"/>
                </a:solidFill>
                <a:sym typeface="Arial"/>
              </a:rPr>
              <a:t>Coordinación de la Estrategia Digital Nacional.</a:t>
            </a:r>
          </a:p>
          <a:p>
            <a:pPr marL="342900" indent="-342900" algn="just">
              <a:lnSpc>
                <a:spcPct val="90000"/>
              </a:lnSpc>
              <a:buClr>
                <a:schemeClr val="dk1"/>
              </a:buClr>
              <a:buSzPts val="2400"/>
              <a:buFont typeface="Wingdings" panose="05000000000000000000" pitchFamily="2" charset="2"/>
              <a:buChar char="v"/>
            </a:pPr>
            <a:endParaRPr lang="es-MX" dirty="0" smtClean="0">
              <a:solidFill>
                <a:schemeClr val="dk1"/>
              </a:solidFill>
              <a:sym typeface="Arial"/>
            </a:endParaRPr>
          </a:p>
          <a:p>
            <a:pPr marL="342900" indent="-342900" algn="just">
              <a:lnSpc>
                <a:spcPct val="90000"/>
              </a:lnSpc>
              <a:buClr>
                <a:schemeClr val="dk1"/>
              </a:buClr>
              <a:buSzPts val="2400"/>
              <a:buFont typeface="Wingdings" panose="05000000000000000000" pitchFamily="2" charset="2"/>
              <a:buChar char="v"/>
            </a:pPr>
            <a:r>
              <a:rPr lang="es-MX" dirty="0">
                <a:solidFill>
                  <a:schemeClr val="dk1"/>
                </a:solidFill>
                <a:sym typeface="Arial"/>
              </a:rPr>
              <a:t>Instituto de Información Estadística y </a:t>
            </a:r>
            <a:r>
              <a:rPr lang="es-MX" dirty="0" smtClean="0">
                <a:solidFill>
                  <a:schemeClr val="dk1"/>
                </a:solidFill>
                <a:sym typeface="Arial"/>
              </a:rPr>
              <a:t>Geográfica – INEGI</a:t>
            </a:r>
          </a:p>
          <a:p>
            <a:pPr marL="342900" indent="-342900" algn="just">
              <a:lnSpc>
                <a:spcPct val="90000"/>
              </a:lnSpc>
              <a:buClr>
                <a:schemeClr val="dk1"/>
              </a:buClr>
              <a:buSzPts val="2400"/>
              <a:buFont typeface="Wingdings" panose="05000000000000000000" pitchFamily="2" charset="2"/>
              <a:buChar char="v"/>
            </a:pPr>
            <a:endParaRPr lang="es-MX" dirty="0" smtClean="0">
              <a:solidFill>
                <a:schemeClr val="dk1"/>
              </a:solidFill>
              <a:sym typeface="Arial"/>
            </a:endParaRPr>
          </a:p>
          <a:p>
            <a:pPr marL="342900" indent="-342900" algn="just">
              <a:lnSpc>
                <a:spcPct val="90000"/>
              </a:lnSpc>
              <a:buClr>
                <a:schemeClr val="dk1"/>
              </a:buClr>
              <a:buSzPts val="2400"/>
              <a:buFont typeface="Wingdings" panose="05000000000000000000" pitchFamily="2" charset="2"/>
              <a:buChar char="v"/>
            </a:pPr>
            <a:r>
              <a:rPr lang="es-MX" dirty="0" smtClean="0">
                <a:solidFill>
                  <a:schemeClr val="dk1"/>
                </a:solidFill>
                <a:sym typeface="Arial"/>
              </a:rPr>
              <a:t>Entidades Federativas y municipios.</a:t>
            </a:r>
          </a:p>
          <a:p>
            <a:pPr marL="342900" indent="-342900" algn="just">
              <a:lnSpc>
                <a:spcPct val="90000"/>
              </a:lnSpc>
              <a:buClr>
                <a:schemeClr val="dk1"/>
              </a:buClr>
              <a:buSzPts val="2400"/>
              <a:buFont typeface="Wingdings" panose="05000000000000000000" pitchFamily="2" charset="2"/>
              <a:buChar char="v"/>
            </a:pPr>
            <a:endParaRPr lang="es-MX" dirty="0">
              <a:solidFill>
                <a:schemeClr val="dk1"/>
              </a:solidFill>
              <a:sym typeface="Arial"/>
            </a:endParaRPr>
          </a:p>
          <a:p>
            <a:pPr marL="342900" indent="-342900" algn="just">
              <a:lnSpc>
                <a:spcPct val="90000"/>
              </a:lnSpc>
              <a:buClr>
                <a:schemeClr val="dk1"/>
              </a:buClr>
              <a:buSzPts val="2400"/>
              <a:buFont typeface="Wingdings" panose="05000000000000000000" pitchFamily="2" charset="2"/>
              <a:buChar char="v"/>
            </a:pPr>
            <a:r>
              <a:rPr lang="es-MX" dirty="0" smtClean="0">
                <a:solidFill>
                  <a:schemeClr val="dk1"/>
                </a:solidFill>
                <a:sym typeface="Arial"/>
              </a:rPr>
              <a:t>Universidades.</a:t>
            </a:r>
          </a:p>
          <a:p>
            <a:pPr marL="342900" indent="-342900" algn="just">
              <a:lnSpc>
                <a:spcPct val="90000"/>
              </a:lnSpc>
              <a:buClr>
                <a:schemeClr val="dk1"/>
              </a:buClr>
              <a:buSzPts val="2400"/>
              <a:buFont typeface="Wingdings" panose="05000000000000000000" pitchFamily="2" charset="2"/>
              <a:buChar char="v"/>
            </a:pPr>
            <a:endParaRPr lang="es-MX" dirty="0">
              <a:solidFill>
                <a:schemeClr val="dk1"/>
              </a:solidFill>
              <a:sym typeface="Arial"/>
            </a:endParaRPr>
          </a:p>
          <a:p>
            <a:pPr marL="342900" indent="-342900" algn="just">
              <a:lnSpc>
                <a:spcPct val="90000"/>
              </a:lnSpc>
              <a:buClr>
                <a:schemeClr val="dk1"/>
              </a:buClr>
              <a:buSzPts val="2400"/>
              <a:buFont typeface="Wingdings" panose="05000000000000000000" pitchFamily="2" charset="2"/>
              <a:buChar char="v"/>
            </a:pPr>
            <a:r>
              <a:rPr lang="es-MX" dirty="0" smtClean="0">
                <a:solidFill>
                  <a:schemeClr val="dk1"/>
                </a:solidFill>
                <a:sym typeface="Arial"/>
              </a:rPr>
              <a:t>Asociaciones Civiles. </a:t>
            </a:r>
          </a:p>
          <a:p>
            <a:pPr marL="342900" indent="-342900" algn="just">
              <a:lnSpc>
                <a:spcPct val="90000"/>
              </a:lnSpc>
              <a:buClr>
                <a:schemeClr val="dk1"/>
              </a:buClr>
              <a:buSzPts val="2400"/>
              <a:buFont typeface="Wingdings" panose="05000000000000000000" pitchFamily="2" charset="2"/>
              <a:buChar char="v"/>
            </a:pPr>
            <a:endParaRPr lang="es-MX" dirty="0">
              <a:solidFill>
                <a:schemeClr val="dk1"/>
              </a:solidFill>
              <a:sym typeface="Arial"/>
            </a:endParaRPr>
          </a:p>
          <a:p>
            <a:pPr marL="342900" indent="-342900" algn="just">
              <a:lnSpc>
                <a:spcPct val="90000"/>
              </a:lnSpc>
              <a:buClr>
                <a:schemeClr val="dk1"/>
              </a:buClr>
              <a:buSzPts val="2400"/>
              <a:buFont typeface="Wingdings" panose="05000000000000000000" pitchFamily="2" charset="2"/>
              <a:buChar char="v"/>
            </a:pPr>
            <a:r>
              <a:rPr lang="es-MX" dirty="0" smtClean="0">
                <a:solidFill>
                  <a:schemeClr val="dk1"/>
                </a:solidFill>
                <a:sym typeface="Arial"/>
              </a:rPr>
              <a:t>Congresos y conferencias.</a:t>
            </a:r>
          </a:p>
          <a:p>
            <a:pPr marL="342900" indent="-342900" algn="just">
              <a:lnSpc>
                <a:spcPct val="90000"/>
              </a:lnSpc>
              <a:buClr>
                <a:schemeClr val="dk1"/>
              </a:buClr>
              <a:buSzPts val="2400"/>
              <a:buFont typeface="Wingdings" panose="05000000000000000000" pitchFamily="2" charset="2"/>
              <a:buChar char="v"/>
            </a:pPr>
            <a:endParaRPr lang="es-MX" dirty="0">
              <a:solidFill>
                <a:schemeClr val="dk1"/>
              </a:solidFill>
              <a:sym typeface="Arial"/>
            </a:endParaRPr>
          </a:p>
          <a:p>
            <a:pPr marL="342900" indent="-342900" algn="just">
              <a:lnSpc>
                <a:spcPct val="90000"/>
              </a:lnSpc>
              <a:buClr>
                <a:schemeClr val="dk1"/>
              </a:buClr>
              <a:buSzPts val="2400"/>
              <a:buFont typeface="Wingdings" panose="05000000000000000000" pitchFamily="2" charset="2"/>
              <a:buChar char="v"/>
            </a:pPr>
            <a:endParaRPr lang="es-MX" dirty="0" smtClean="0">
              <a:solidFill>
                <a:schemeClr val="dk1"/>
              </a:solidFill>
              <a:sym typeface="Arial"/>
            </a:endParaRPr>
          </a:p>
          <a:p>
            <a:pPr marL="342900" indent="-342900" algn="just">
              <a:lnSpc>
                <a:spcPct val="90000"/>
              </a:lnSpc>
              <a:buClr>
                <a:schemeClr val="dk1"/>
              </a:buClr>
              <a:buSzPts val="2400"/>
              <a:buFont typeface="Wingdings" panose="05000000000000000000" pitchFamily="2" charset="2"/>
              <a:buChar char="v"/>
            </a:pPr>
            <a:endParaRPr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51093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114373" y="456502"/>
            <a:ext cx="9411860" cy="486355"/>
          </a:xfrm>
        </p:spPr>
        <p:txBody>
          <a:bodyPr/>
          <a:lstStyle/>
          <a:p>
            <a:r>
              <a:rPr lang="es-ES_tradnl" dirty="0" smtClean="0"/>
              <a:t>Impacto</a:t>
            </a:r>
            <a:endParaRPr lang="es-ES_trad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_tradnl" dirty="0">
                <a:latin typeface="+mn-lt"/>
              </a:rPr>
              <a:t>Proyecto </a:t>
            </a:r>
            <a:r>
              <a:rPr lang="es-ES" dirty="0" smtClean="0">
                <a:solidFill>
                  <a:schemeClr val="accent1"/>
                </a:solidFill>
                <a:latin typeface="+mn-lt"/>
              </a:rPr>
              <a:t>Política de Datos Abiertos</a:t>
            </a:r>
            <a:endParaRPr lang="en-US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07521" y="1362898"/>
            <a:ext cx="106538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ea typeface="Source Sans Pro" charset="0"/>
                <a:cs typeface="Source Sans Pro" charset="0"/>
              </a:rPr>
              <a:t>Con la </a:t>
            </a:r>
            <a:r>
              <a:rPr lang="es-ES" sz="1600" b="1" dirty="0">
                <a:ea typeface="Source Sans Pro" charset="0"/>
                <a:cs typeface="Source Sans Pro" charset="0"/>
              </a:rPr>
              <a:t>Política de Datos Abiertos</a:t>
            </a:r>
            <a:r>
              <a:rPr lang="es-ES" sz="1600" dirty="0">
                <a:ea typeface="Source Sans Pro" charset="0"/>
                <a:cs typeface="Source Sans Pro" charset="0"/>
              </a:rPr>
              <a:t>, </a:t>
            </a:r>
            <a:r>
              <a:rPr lang="es-ES" sz="1600" dirty="0" smtClean="0">
                <a:ea typeface="Source Sans Pro" charset="0"/>
                <a:cs typeface="Source Sans Pro" charset="0"/>
              </a:rPr>
              <a:t>se </a:t>
            </a:r>
            <a:r>
              <a:rPr lang="es-ES" sz="1600" dirty="0">
                <a:ea typeface="Source Sans Pro" charset="0"/>
                <a:cs typeface="Source Sans Pro" charset="0"/>
              </a:rPr>
              <a:t>mantiene  a la vanguardia en el diseño de políticas públicas </a:t>
            </a:r>
            <a:r>
              <a:rPr lang="es-ES" sz="1600" dirty="0" smtClean="0">
                <a:ea typeface="Source Sans Pro" charset="0"/>
                <a:cs typeface="Source Sans Pro" charset="0"/>
              </a:rPr>
              <a:t>con </a:t>
            </a:r>
            <a:r>
              <a:rPr lang="es-ES" sz="1600" dirty="0">
                <a:ea typeface="Source Sans Pro" charset="0"/>
                <a:cs typeface="Source Sans Pro" charset="0"/>
              </a:rPr>
              <a:t>base en la Transformación </a:t>
            </a:r>
            <a:r>
              <a:rPr lang="es-ES" sz="1600" dirty="0" smtClean="0">
                <a:ea typeface="Source Sans Pro" charset="0"/>
                <a:cs typeface="Source Sans Pro" charset="0"/>
              </a:rPr>
              <a:t>Gubernamental, </a:t>
            </a:r>
            <a:r>
              <a:rPr lang="es-ES" sz="1600" dirty="0">
                <a:ea typeface="Source Sans Pro" charset="0"/>
                <a:cs typeface="Source Sans Pro" charset="0"/>
              </a:rPr>
              <a:t>entendida como la construcción de una nueva relación entre la sociedad y el gobierno, centrada en la experiencia del ciudadano como usuario de servicios públicos, a partir de la adopción y uso de </a:t>
            </a:r>
            <a:r>
              <a:rPr lang="es-ES" sz="1600" dirty="0" smtClean="0">
                <a:ea typeface="Source Sans Pro" charset="0"/>
                <a:cs typeface="Source Sans Pro" charset="0"/>
              </a:rPr>
              <a:t>las TIC. 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378823" y="2463877"/>
            <a:ext cx="2354033" cy="452055"/>
            <a:chOff x="15144" y="62929"/>
            <a:chExt cx="1881009" cy="448937"/>
          </a:xfrm>
        </p:grpSpPr>
        <p:sp>
          <p:nvSpPr>
            <p:cNvPr id="9" name="Rectángulo 8"/>
            <p:cNvSpPr/>
            <p:nvPr/>
          </p:nvSpPr>
          <p:spPr>
            <a:xfrm>
              <a:off x="15144" y="62929"/>
              <a:ext cx="1881009" cy="44893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uadroTexto 9"/>
            <p:cNvSpPr txBox="1"/>
            <p:nvPr/>
          </p:nvSpPr>
          <p:spPr>
            <a:xfrm>
              <a:off x="15144" y="62929"/>
              <a:ext cx="1881009" cy="4489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48768" rIns="85344" bIns="4876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kern="1200" dirty="0" smtClean="0"/>
                <a:t>Eficiencia Gubernamental</a:t>
              </a:r>
              <a:endParaRPr lang="es-ES" sz="1400" b="1" kern="1200" dirty="0"/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378823" y="2912816"/>
            <a:ext cx="2354033" cy="1447022"/>
            <a:chOff x="15144" y="511867"/>
            <a:chExt cx="1881009" cy="1137459"/>
          </a:xfrm>
        </p:grpSpPr>
        <p:sp>
          <p:nvSpPr>
            <p:cNvPr id="7" name="Rectángulo 6"/>
            <p:cNvSpPr/>
            <p:nvPr/>
          </p:nvSpPr>
          <p:spPr>
            <a:xfrm>
              <a:off x="15144" y="511867"/>
              <a:ext cx="1881009" cy="1137459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CuadroTexto 7"/>
            <p:cNvSpPr txBox="1"/>
            <p:nvPr/>
          </p:nvSpPr>
          <p:spPr>
            <a:xfrm>
              <a:off x="15144" y="511867"/>
              <a:ext cx="1810092" cy="9332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674" tIns="58674" rIns="78232" bIns="88011" numCol="1" spcCol="1270" anchor="t" anchorCtr="0">
              <a:noAutofit/>
            </a:bodyPr>
            <a:lstStyle/>
            <a:p>
              <a:pPr marL="57150" lvl="1" indent="-57150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100" dirty="0" smtClean="0">
                  <a:ea typeface="Source Sans Pro" charset="0"/>
                  <a:cs typeface="Source Sans Pro" charset="0"/>
                </a:rPr>
                <a:t>Diseño </a:t>
              </a:r>
              <a:r>
                <a:rPr lang="es-ES" sz="1100" dirty="0">
                  <a:ea typeface="Source Sans Pro" charset="0"/>
                  <a:cs typeface="Source Sans Pro" charset="0"/>
                </a:rPr>
                <a:t>de política pública basada en evidencia y mejora de servicios </a:t>
              </a:r>
              <a:r>
                <a:rPr lang="es-ES" sz="1100" dirty="0" smtClean="0">
                  <a:ea typeface="Source Sans Pro" charset="0"/>
                  <a:cs typeface="Source Sans Pro" charset="0"/>
                </a:rPr>
                <a:t>públicos</a:t>
              </a:r>
            </a:p>
            <a:p>
              <a:pPr marL="57150" lvl="1" indent="-57150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100" dirty="0" smtClean="0">
                  <a:ea typeface="Source Sans Pro" charset="0"/>
                  <a:cs typeface="Source Sans Pro" charset="0"/>
                </a:rPr>
                <a:t>Disminuir las </a:t>
              </a:r>
              <a:r>
                <a:rPr lang="es-ES" sz="1100" dirty="0">
                  <a:ea typeface="Source Sans Pro" charset="0"/>
                  <a:cs typeface="Source Sans Pro" charset="0"/>
                </a:rPr>
                <a:t>solicitudes de acceso a la información </a:t>
              </a:r>
              <a:r>
                <a:rPr lang="es-ES" sz="1100" dirty="0" smtClean="0">
                  <a:ea typeface="Source Sans Pro" charset="0"/>
                  <a:cs typeface="Source Sans Pro" charset="0"/>
                </a:rPr>
                <a:t>pública.</a:t>
              </a: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2890197" y="2463877"/>
            <a:ext cx="1881009" cy="452055"/>
            <a:chOff x="15144" y="62929"/>
            <a:chExt cx="1881009" cy="448937"/>
          </a:xfrm>
        </p:grpSpPr>
        <p:sp>
          <p:nvSpPr>
            <p:cNvPr id="12" name="Rectángulo 11"/>
            <p:cNvSpPr/>
            <p:nvPr/>
          </p:nvSpPr>
          <p:spPr>
            <a:xfrm>
              <a:off x="15144" y="62929"/>
              <a:ext cx="1881009" cy="44893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uadroTexto 12"/>
            <p:cNvSpPr txBox="1"/>
            <p:nvPr/>
          </p:nvSpPr>
          <p:spPr>
            <a:xfrm>
              <a:off x="15144" y="62929"/>
              <a:ext cx="1881009" cy="4489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48768" rIns="85344" bIns="4876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dirty="0" smtClean="0"/>
                <a:t>Generación de Conocimiento</a:t>
              </a:r>
              <a:endParaRPr lang="es-ES" sz="1400" b="1" kern="1200" dirty="0"/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2890197" y="2912817"/>
            <a:ext cx="1881009" cy="1447022"/>
            <a:chOff x="15144" y="511867"/>
            <a:chExt cx="1881009" cy="1137459"/>
          </a:xfrm>
        </p:grpSpPr>
        <p:sp>
          <p:nvSpPr>
            <p:cNvPr id="15" name="Rectángulo 14"/>
            <p:cNvSpPr/>
            <p:nvPr/>
          </p:nvSpPr>
          <p:spPr>
            <a:xfrm>
              <a:off x="15144" y="511867"/>
              <a:ext cx="1881009" cy="1137459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CuadroTexto 15"/>
            <p:cNvSpPr txBox="1"/>
            <p:nvPr/>
          </p:nvSpPr>
          <p:spPr>
            <a:xfrm>
              <a:off x="15144" y="511867"/>
              <a:ext cx="1881009" cy="9332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674" tIns="58674" rIns="78232" bIns="88011" numCol="1" spcCol="1270" anchor="t" anchorCtr="0">
              <a:noAutofit/>
            </a:bodyPr>
            <a:lstStyle/>
            <a:p>
              <a:pPr marL="57150" lvl="1" indent="-57150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100" dirty="0" smtClean="0">
                  <a:ea typeface="Source Sans Pro" charset="0"/>
                  <a:cs typeface="Source Sans Pro" charset="0"/>
                </a:rPr>
                <a:t>Publicación </a:t>
              </a:r>
              <a:r>
                <a:rPr lang="es-ES" sz="1100" dirty="0">
                  <a:ea typeface="Source Sans Pro" charset="0"/>
                  <a:cs typeface="Source Sans Pro" charset="0"/>
                </a:rPr>
                <a:t>de datos en formato abierto (open data</a:t>
              </a:r>
              <a:r>
                <a:rPr lang="es-ES" sz="1100" dirty="0" smtClean="0">
                  <a:ea typeface="Source Sans Pro" charset="0"/>
                  <a:cs typeface="Source Sans Pro" charset="0"/>
                </a:rPr>
                <a:t>).</a:t>
              </a:r>
            </a:p>
            <a:p>
              <a:pPr marL="57150" lvl="1" indent="-57150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100" dirty="0" smtClean="0">
                  <a:ea typeface="Source Sans Pro" charset="0"/>
                  <a:cs typeface="Source Sans Pro" charset="0"/>
                </a:rPr>
                <a:t>Permite </a:t>
              </a:r>
              <a:r>
                <a:rPr lang="es-ES" sz="1100" dirty="0">
                  <a:ea typeface="Source Sans Pro" charset="0"/>
                  <a:cs typeface="Source Sans Pro" charset="0"/>
                </a:rPr>
                <a:t>a los gobiernos realizar análisis de la información para tomar mejores y fundamentadas </a:t>
              </a:r>
              <a:r>
                <a:rPr lang="es-ES" sz="1100" dirty="0" smtClean="0">
                  <a:ea typeface="Source Sans Pro" charset="0"/>
                  <a:cs typeface="Source Sans Pro" charset="0"/>
                </a:rPr>
                <a:t>decisiones.</a:t>
              </a:r>
            </a:p>
            <a:p>
              <a:pPr marL="57150" lvl="1" indent="-57150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ES" sz="1100" dirty="0" smtClean="0">
                <a:ea typeface="Source Sans Pro" charset="0"/>
                <a:cs typeface="Source Sans Pro" charset="0"/>
              </a:endParaRPr>
            </a:p>
            <a:p>
              <a:pPr marL="57150" lvl="1" indent="-57150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ES" sz="1100" kern="1200" dirty="0"/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4928547" y="2463877"/>
            <a:ext cx="2164584" cy="452055"/>
            <a:chOff x="15144" y="62929"/>
            <a:chExt cx="1881009" cy="448937"/>
          </a:xfrm>
        </p:grpSpPr>
        <p:sp>
          <p:nvSpPr>
            <p:cNvPr id="18" name="Rectángulo 17"/>
            <p:cNvSpPr/>
            <p:nvPr/>
          </p:nvSpPr>
          <p:spPr>
            <a:xfrm>
              <a:off x="15144" y="62929"/>
              <a:ext cx="1881009" cy="44893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CuadroTexto 18"/>
            <p:cNvSpPr txBox="1"/>
            <p:nvPr/>
          </p:nvSpPr>
          <p:spPr>
            <a:xfrm>
              <a:off x="15144" y="62929"/>
              <a:ext cx="1881009" cy="4489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48768" rIns="85344" bIns="4876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dirty="0" smtClean="0"/>
                <a:t>Fortalecimiento Económico</a:t>
              </a:r>
              <a:endParaRPr lang="es-ES" sz="1400" b="1" kern="1200" dirty="0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4928547" y="2917954"/>
            <a:ext cx="2164584" cy="1441884"/>
            <a:chOff x="15144" y="511867"/>
            <a:chExt cx="1881009" cy="1165613"/>
          </a:xfrm>
        </p:grpSpPr>
        <p:sp>
          <p:nvSpPr>
            <p:cNvPr id="21" name="Rectángulo 20"/>
            <p:cNvSpPr/>
            <p:nvPr/>
          </p:nvSpPr>
          <p:spPr>
            <a:xfrm>
              <a:off x="15144" y="511867"/>
              <a:ext cx="1881009" cy="1137459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CuadroTexto 21"/>
            <p:cNvSpPr txBox="1"/>
            <p:nvPr/>
          </p:nvSpPr>
          <p:spPr>
            <a:xfrm>
              <a:off x="15144" y="511867"/>
              <a:ext cx="1881009" cy="11656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674" tIns="58674" rIns="78232" bIns="88011" numCol="1" spcCol="1270" anchor="t" anchorCtr="0">
              <a:noAutofit/>
            </a:bodyPr>
            <a:lstStyle/>
            <a:p>
              <a:pPr marL="57150" lvl="1" indent="-57150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100" dirty="0" smtClean="0">
                  <a:ea typeface="Source Sans Pro" charset="0"/>
                  <a:cs typeface="Source Sans Pro" charset="0"/>
                </a:rPr>
                <a:t>Fortalece la competitividad</a:t>
              </a:r>
            </a:p>
            <a:p>
              <a:pPr marL="57150" lvl="1" indent="-57150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100" dirty="0" smtClean="0">
                  <a:ea typeface="Source Sans Pro" charset="0"/>
                  <a:cs typeface="Source Sans Pro" charset="0"/>
                </a:rPr>
                <a:t>Creación </a:t>
              </a:r>
              <a:r>
                <a:rPr lang="es-ES" sz="1100" dirty="0">
                  <a:ea typeface="Source Sans Pro" charset="0"/>
                  <a:cs typeface="Source Sans Pro" charset="0"/>
                </a:rPr>
                <a:t>de nuevos </a:t>
              </a:r>
              <a:r>
                <a:rPr lang="es-ES" sz="1100" dirty="0" smtClean="0">
                  <a:ea typeface="Source Sans Pro" charset="0"/>
                  <a:cs typeface="Source Sans Pro" charset="0"/>
                </a:rPr>
                <a:t>mercados</a:t>
              </a:r>
            </a:p>
            <a:p>
              <a:pPr marL="57150" lvl="1" indent="-57150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100" dirty="0">
                  <a:ea typeface="Source Sans Pro" charset="0"/>
                  <a:cs typeface="Source Sans Pro" charset="0"/>
                </a:rPr>
                <a:t>crecimiento y desarrollo de las </a:t>
              </a:r>
              <a:r>
                <a:rPr lang="es-ES" sz="1100" dirty="0" smtClean="0">
                  <a:ea typeface="Source Sans Pro" charset="0"/>
                  <a:cs typeface="Source Sans Pro" charset="0"/>
                </a:rPr>
                <a:t>ciudades.</a:t>
              </a:r>
              <a:endParaRPr lang="es-ES" sz="1100" dirty="0">
                <a:ea typeface="Source Sans Pro" charset="0"/>
                <a:cs typeface="Source Sans Pro" charset="0"/>
              </a:endParaRPr>
            </a:p>
            <a:p>
              <a:pPr marL="57150" lvl="1" indent="-57150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100" dirty="0" smtClean="0">
                  <a:ea typeface="Source Sans Pro" charset="0"/>
                  <a:cs typeface="Source Sans Pro" charset="0"/>
                </a:rPr>
                <a:t>Fomenta </a:t>
              </a:r>
              <a:r>
                <a:rPr lang="es-ES" sz="1100" dirty="0">
                  <a:ea typeface="Source Sans Pro" charset="0"/>
                  <a:cs typeface="Source Sans Pro" charset="0"/>
                </a:rPr>
                <a:t>la participación ciudadana, fortalece la democracia y el bienestar social</a:t>
              </a:r>
              <a:r>
                <a:rPr lang="es-ES" sz="1100" dirty="0" smtClean="0">
                  <a:ea typeface="Source Sans Pro" charset="0"/>
                  <a:cs typeface="Source Sans Pro" charset="0"/>
                </a:rPr>
                <a:t>.</a:t>
              </a:r>
              <a:endParaRPr lang="es-ES" sz="1100" dirty="0">
                <a:ea typeface="Source Sans Pro" charset="0"/>
                <a:cs typeface="Source Sans Pro" charset="0"/>
              </a:endParaRP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7367452" y="2451121"/>
            <a:ext cx="2060936" cy="452055"/>
            <a:chOff x="15144" y="62929"/>
            <a:chExt cx="1881009" cy="448937"/>
          </a:xfrm>
        </p:grpSpPr>
        <p:sp>
          <p:nvSpPr>
            <p:cNvPr id="24" name="Rectángulo 23"/>
            <p:cNvSpPr/>
            <p:nvPr/>
          </p:nvSpPr>
          <p:spPr>
            <a:xfrm>
              <a:off x="15144" y="62929"/>
              <a:ext cx="1881009" cy="44893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CuadroTexto 24"/>
            <p:cNvSpPr txBox="1"/>
            <p:nvPr/>
          </p:nvSpPr>
          <p:spPr>
            <a:xfrm>
              <a:off x="15144" y="62929"/>
              <a:ext cx="1881009" cy="4489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48768" rIns="85344" bIns="4876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dirty="0" smtClean="0"/>
                <a:t>Desarrollo del Gobierno Digital</a:t>
              </a:r>
              <a:endParaRPr lang="es-ES" sz="1400" b="1" kern="1200" dirty="0"/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7367453" y="2912815"/>
            <a:ext cx="2060936" cy="1763689"/>
            <a:chOff x="15144" y="511867"/>
            <a:chExt cx="1881009" cy="1137459"/>
          </a:xfrm>
        </p:grpSpPr>
        <p:sp>
          <p:nvSpPr>
            <p:cNvPr id="27" name="Rectángulo 26"/>
            <p:cNvSpPr/>
            <p:nvPr/>
          </p:nvSpPr>
          <p:spPr>
            <a:xfrm>
              <a:off x="15144" y="511867"/>
              <a:ext cx="1881009" cy="1137459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CuadroTexto 27"/>
            <p:cNvSpPr txBox="1"/>
            <p:nvPr/>
          </p:nvSpPr>
          <p:spPr>
            <a:xfrm>
              <a:off x="15144" y="511867"/>
              <a:ext cx="1881009" cy="11374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674" tIns="58674" rIns="78232" bIns="88011" numCol="1" spcCol="1270" anchor="t" anchorCtr="0">
              <a:noAutofit/>
            </a:bodyPr>
            <a:lstStyle/>
            <a:p>
              <a:pPr marL="57150" lvl="1" indent="-57150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100" dirty="0" smtClean="0">
                  <a:ea typeface="Source Sans Pro" charset="0"/>
                  <a:cs typeface="Source Sans Pro" charset="0"/>
                </a:rPr>
                <a:t>Vinculación </a:t>
              </a:r>
              <a:r>
                <a:rPr lang="es-ES" sz="1100" dirty="0">
                  <a:ea typeface="Source Sans Pro" charset="0"/>
                  <a:cs typeface="Source Sans Pro" charset="0"/>
                </a:rPr>
                <a:t>con los gobiernos y organismos nacionales e internacionales, la industria, la academia y la </a:t>
              </a:r>
              <a:r>
                <a:rPr lang="es-ES" sz="1100" dirty="0" smtClean="0">
                  <a:ea typeface="Source Sans Pro" charset="0"/>
                  <a:cs typeface="Source Sans Pro" charset="0"/>
                </a:rPr>
                <a:t>sociedad.</a:t>
              </a:r>
            </a:p>
            <a:p>
              <a:pPr marL="57150" lvl="1" indent="-57150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100" dirty="0" smtClean="0">
                  <a:ea typeface="Source Sans Pro" charset="0"/>
                  <a:cs typeface="Source Sans Pro" charset="0"/>
                </a:rPr>
                <a:t>Empoderando </a:t>
              </a:r>
              <a:r>
                <a:rPr lang="es-ES" sz="1100" dirty="0">
                  <a:ea typeface="Source Sans Pro" charset="0"/>
                  <a:cs typeface="Source Sans Pro" charset="0"/>
                </a:rPr>
                <a:t>a los ciudadanos y organizaciones de la sociedad civil y del sector privado para trabajar con un enfoque hacia mejores resultados</a:t>
              </a:r>
              <a:endParaRPr lang="es-ES" sz="1100" dirty="0" smtClean="0">
                <a:ea typeface="Source Sans Pro" charset="0"/>
                <a:cs typeface="Source Sans Pro" charset="0"/>
              </a:endParaRPr>
            </a:p>
            <a:p>
              <a:pPr marL="57150" lvl="1" indent="-57150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ES" sz="1100" kern="1200" dirty="0"/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9585728" y="2443032"/>
            <a:ext cx="1881009" cy="452055"/>
            <a:chOff x="15144" y="62929"/>
            <a:chExt cx="1881009" cy="448937"/>
          </a:xfrm>
        </p:grpSpPr>
        <p:sp>
          <p:nvSpPr>
            <p:cNvPr id="30" name="Rectángulo 29"/>
            <p:cNvSpPr/>
            <p:nvPr/>
          </p:nvSpPr>
          <p:spPr>
            <a:xfrm>
              <a:off x="15144" y="62929"/>
              <a:ext cx="1881009" cy="44893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CuadroTexto 30"/>
            <p:cNvSpPr txBox="1"/>
            <p:nvPr/>
          </p:nvSpPr>
          <p:spPr>
            <a:xfrm>
              <a:off x="15144" y="62929"/>
              <a:ext cx="1881009" cy="4489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48768" rIns="85344" bIns="4876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dirty="0" smtClean="0"/>
                <a:t>Uso de las tecnologías</a:t>
              </a:r>
              <a:endParaRPr lang="es-ES" sz="1400" b="1" kern="1200" dirty="0"/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9585728" y="2895087"/>
            <a:ext cx="1881009" cy="1738941"/>
            <a:chOff x="15144" y="511867"/>
            <a:chExt cx="1881009" cy="1141157"/>
          </a:xfrm>
        </p:grpSpPr>
        <p:sp>
          <p:nvSpPr>
            <p:cNvPr id="33" name="Rectángulo 32"/>
            <p:cNvSpPr/>
            <p:nvPr/>
          </p:nvSpPr>
          <p:spPr>
            <a:xfrm>
              <a:off x="15144" y="511867"/>
              <a:ext cx="1881009" cy="1137459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CuadroTexto 33"/>
            <p:cNvSpPr txBox="1"/>
            <p:nvPr/>
          </p:nvSpPr>
          <p:spPr>
            <a:xfrm>
              <a:off x="15144" y="511867"/>
              <a:ext cx="1881009" cy="11411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674" tIns="58674" rIns="78232" bIns="88011" numCol="1" spcCol="1270" anchor="t" anchorCtr="0">
              <a:noAutofit/>
            </a:bodyPr>
            <a:lstStyle/>
            <a:p>
              <a:pPr marL="57150" lvl="1" indent="-57150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100" dirty="0" smtClean="0">
                  <a:ea typeface="Source Sans Pro" charset="0"/>
                  <a:cs typeface="Source Sans Pro" charset="0"/>
                </a:rPr>
                <a:t>Fomenta </a:t>
              </a:r>
              <a:r>
                <a:rPr lang="es-ES" sz="1100" dirty="0">
                  <a:ea typeface="Source Sans Pro" charset="0"/>
                  <a:cs typeface="Source Sans Pro" charset="0"/>
                </a:rPr>
                <a:t>la adopción y el desarrollo de las </a:t>
              </a:r>
              <a:r>
                <a:rPr lang="es-ES" sz="1100" dirty="0" smtClean="0">
                  <a:ea typeface="Source Sans Pro" charset="0"/>
                  <a:cs typeface="Source Sans Pro" charset="0"/>
                </a:rPr>
                <a:t>TIC.</a:t>
              </a:r>
            </a:p>
            <a:p>
              <a:pPr marL="57150" lvl="1" indent="-57150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100" b="1" dirty="0" smtClean="0">
                  <a:ea typeface="Source Sans Pro" charset="0"/>
                  <a:cs typeface="Source Sans Pro" charset="0"/>
                </a:rPr>
                <a:t>Código </a:t>
              </a:r>
              <a:r>
                <a:rPr lang="es-ES" sz="1100" b="1" dirty="0">
                  <a:ea typeface="Source Sans Pro" charset="0"/>
                  <a:cs typeface="Source Sans Pro" charset="0"/>
                </a:rPr>
                <a:t>fuente es abierto </a:t>
              </a:r>
              <a:r>
                <a:rPr lang="es-ES" sz="1100" dirty="0">
                  <a:ea typeface="Source Sans Pro" charset="0"/>
                  <a:cs typeface="Source Sans Pro" charset="0"/>
                </a:rPr>
                <a:t>y se encuentra disponible y al alcance de </a:t>
              </a:r>
              <a:r>
                <a:rPr lang="es-ES" sz="1100" dirty="0" smtClean="0">
                  <a:ea typeface="Source Sans Pro" charset="0"/>
                  <a:cs typeface="Source Sans Pro" charset="0"/>
                </a:rPr>
                <a:t>cualquier interesado</a:t>
              </a:r>
              <a:r>
                <a:rPr lang="es-ES" sz="1100" dirty="0">
                  <a:ea typeface="Source Sans Pro" charset="0"/>
                  <a:cs typeface="Source Sans Pro" charset="0"/>
                </a:rPr>
                <a:t>, a partir del acceso a Internet</a:t>
              </a:r>
              <a:endParaRPr lang="es-ES" sz="1100" dirty="0" smtClean="0">
                <a:ea typeface="Source Sans Pro" charset="0"/>
                <a:cs typeface="Source Sans Pro" charset="0"/>
              </a:endParaRPr>
            </a:p>
            <a:p>
              <a:pPr marL="0" lvl="1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ES" sz="1100" dirty="0" smtClean="0">
                <a:ea typeface="Source Sans Pro" charset="0"/>
                <a:cs typeface="Source Sans Pro" charset="0"/>
              </a:endParaRPr>
            </a:p>
            <a:p>
              <a:pPr marL="57150" lvl="1" indent="-57150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ES" sz="1100" kern="1200" dirty="0"/>
            </a:p>
          </p:txBody>
        </p:sp>
      </p:grpSp>
      <p:graphicFrame>
        <p:nvGraphicFramePr>
          <p:cNvPr id="36" name="Diagrama 35"/>
          <p:cNvGraphicFramePr/>
          <p:nvPr>
            <p:extLst>
              <p:ext uri="{D42A27DB-BD31-4B8C-83A1-F6EECF244321}">
                <p14:modId xmlns:p14="http://schemas.microsoft.com/office/powerpoint/2010/main" val="3679779794"/>
              </p:ext>
            </p:extLst>
          </p:nvPr>
        </p:nvGraphicFramePr>
        <p:xfrm>
          <a:off x="1371353" y="4814547"/>
          <a:ext cx="9511553" cy="1657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890254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132569" y="942857"/>
            <a:ext cx="9191838" cy="269360"/>
          </a:xfrm>
        </p:spPr>
        <p:txBody>
          <a:bodyPr/>
          <a:lstStyle/>
          <a:p>
            <a:r>
              <a:rPr lang="es-ES_tradnl" dirty="0">
                <a:latin typeface="+mn-lt"/>
              </a:rPr>
              <a:t>Proyecto </a:t>
            </a:r>
            <a:r>
              <a:rPr lang="es-ES" dirty="0" smtClean="0">
                <a:solidFill>
                  <a:schemeClr val="accent1"/>
                </a:solidFill>
                <a:latin typeface="+mn-lt"/>
              </a:rPr>
              <a:t>Política de Datos Abiertos</a:t>
            </a:r>
            <a:endParaRPr lang="en-US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3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114373" y="456502"/>
            <a:ext cx="9411860" cy="486355"/>
          </a:xfrm>
        </p:spPr>
        <p:txBody>
          <a:bodyPr/>
          <a:lstStyle/>
          <a:p>
            <a:r>
              <a:rPr lang="es-ES_tradnl" dirty="0" smtClean="0"/>
              <a:t>Implementación</a:t>
            </a:r>
            <a:endParaRPr lang="es-ES_tradnl" dirty="0"/>
          </a:p>
        </p:txBody>
      </p:sp>
      <p:sp>
        <p:nvSpPr>
          <p:cNvPr id="11" name="Shape 225"/>
          <p:cNvSpPr txBox="1">
            <a:spLocks/>
          </p:cNvSpPr>
          <p:nvPr/>
        </p:nvSpPr>
        <p:spPr>
          <a:xfrm>
            <a:off x="153836" y="3367733"/>
            <a:ext cx="1570955" cy="1452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3" tIns="45700" rIns="91433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es-ES" sz="1600" b="1" dirty="0" smtClean="0">
                <a:ea typeface="Source Sans Pro" charset="0"/>
                <a:cs typeface="Source Sans Pro" charset="0"/>
              </a:rPr>
              <a:t>ADECUACIÓN</a:t>
            </a:r>
          </a:p>
          <a:p>
            <a:pPr algn="ctr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es-ES" sz="1600" b="1" dirty="0" smtClean="0">
                <a:ea typeface="Source Sans Pro" charset="0"/>
                <a:cs typeface="Source Sans Pro" charset="0"/>
              </a:rPr>
              <a:t>DEL MARCO </a:t>
            </a:r>
            <a:r>
              <a:rPr lang="es-ES" sz="1600" b="1" dirty="0">
                <a:ea typeface="Source Sans Pro" charset="0"/>
                <a:cs typeface="Source Sans Pro" charset="0"/>
              </a:rPr>
              <a:t>JURÍDICO.</a:t>
            </a:r>
          </a:p>
        </p:txBody>
      </p:sp>
      <p:sp>
        <p:nvSpPr>
          <p:cNvPr id="13" name="Shape 230"/>
          <p:cNvSpPr txBox="1">
            <a:spLocks/>
          </p:cNvSpPr>
          <p:nvPr/>
        </p:nvSpPr>
        <p:spPr>
          <a:xfrm>
            <a:off x="2514445" y="3337458"/>
            <a:ext cx="1843200" cy="1033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3" tIns="45700" rIns="91433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buSzPct val="83333"/>
              <a:buNone/>
            </a:pPr>
            <a:r>
              <a:rPr lang="es-ES" sz="1600" b="1" dirty="0" smtClean="0">
                <a:ea typeface="Source Sans Pro" charset="0"/>
                <a:cs typeface="Source Sans Pro" charset="0"/>
              </a:rPr>
              <a:t>TENDENCIAS</a:t>
            </a:r>
          </a:p>
          <a:p>
            <a:pPr algn="ctr">
              <a:lnSpc>
                <a:spcPct val="107000"/>
              </a:lnSpc>
              <a:buSzPct val="83333"/>
              <a:buNone/>
            </a:pPr>
            <a:r>
              <a:rPr lang="es-ES" sz="1600" b="1" dirty="0" smtClean="0">
                <a:ea typeface="Source Sans Pro" charset="0"/>
                <a:cs typeface="Source Sans Pro" charset="0"/>
              </a:rPr>
              <a:t>TECNOLOGICAS  </a:t>
            </a:r>
            <a:endParaRPr lang="es-ES" sz="1600" b="1" dirty="0">
              <a:ea typeface="Source Sans Pro" charset="0"/>
              <a:cs typeface="Source Sans Pro" charset="0"/>
            </a:endParaRPr>
          </a:p>
          <a:p>
            <a:pPr indent="-84665">
              <a:spcBef>
                <a:spcPts val="0"/>
              </a:spcBef>
              <a:buSzPct val="83333"/>
              <a:buFont typeface="Arial" panose="020B0604020202020204" pitchFamily="34" charset="0"/>
              <a:buNone/>
            </a:pP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4" name="Shape 231"/>
          <p:cNvSpPr txBox="1">
            <a:spLocks/>
          </p:cNvSpPr>
          <p:nvPr/>
        </p:nvSpPr>
        <p:spPr>
          <a:xfrm>
            <a:off x="4603004" y="3317118"/>
            <a:ext cx="2223503" cy="1452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3" tIns="45700" rIns="91433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buSzPct val="83333"/>
              <a:buNone/>
            </a:pPr>
            <a:r>
              <a:rPr lang="es-ES" sz="1600" b="1" dirty="0" smtClean="0">
                <a:ea typeface="Source Sans Pro" charset="0"/>
                <a:cs typeface="Source Sans Pro" charset="0"/>
              </a:rPr>
              <a:t>   ESTRUCTURA </a:t>
            </a:r>
            <a:r>
              <a:rPr lang="es-ES" sz="1600" b="1" dirty="0">
                <a:ea typeface="Source Sans Pro" charset="0"/>
                <a:cs typeface="Source Sans Pro" charset="0"/>
              </a:rPr>
              <a:t>ORGANIZACIONAL (divulgación proactiva)</a:t>
            </a:r>
          </a:p>
        </p:txBody>
      </p:sp>
      <p:sp>
        <p:nvSpPr>
          <p:cNvPr id="15" name="Shape 232"/>
          <p:cNvSpPr txBox="1">
            <a:spLocks/>
          </p:cNvSpPr>
          <p:nvPr/>
        </p:nvSpPr>
        <p:spPr>
          <a:xfrm>
            <a:off x="7470336" y="3275775"/>
            <a:ext cx="1752800" cy="1452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3" tIns="45700" rIns="91433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buSzPct val="83333"/>
              <a:buNone/>
            </a:pPr>
            <a:r>
              <a:rPr lang="es-MX" sz="1600" b="1" dirty="0" smtClean="0">
                <a:ea typeface="Source Sans Pro" charset="0"/>
                <a:cs typeface="Source Sans Pro" charset="0"/>
              </a:rPr>
              <a:t>CALIDAD </a:t>
            </a:r>
          </a:p>
          <a:p>
            <a:pPr algn="ctr">
              <a:lnSpc>
                <a:spcPct val="107000"/>
              </a:lnSpc>
              <a:buSzPct val="83333"/>
              <a:buNone/>
            </a:pPr>
            <a:r>
              <a:rPr lang="es-MX" sz="1600" b="1" dirty="0" smtClean="0">
                <a:ea typeface="Source Sans Pro" charset="0"/>
                <a:cs typeface="Source Sans Pro" charset="0"/>
              </a:rPr>
              <a:t>DEL DATO</a:t>
            </a:r>
          </a:p>
        </p:txBody>
      </p:sp>
      <p:sp>
        <p:nvSpPr>
          <p:cNvPr id="17" name="Shape 233"/>
          <p:cNvSpPr txBox="1">
            <a:spLocks/>
          </p:cNvSpPr>
          <p:nvPr/>
        </p:nvSpPr>
        <p:spPr>
          <a:xfrm>
            <a:off x="9774113" y="3313873"/>
            <a:ext cx="1974800" cy="1452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3" tIns="45700" rIns="91433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84665" algn="ctr">
              <a:spcBef>
                <a:spcPts val="0"/>
              </a:spcBef>
              <a:buSzPct val="83333"/>
              <a:buFont typeface="Arial" panose="020B0604020202020204" pitchFamily="34" charset="0"/>
              <a:buNone/>
            </a:pPr>
            <a:r>
              <a:rPr lang="es-ES" sz="1600" b="1" dirty="0">
                <a:ea typeface="Source Sans Pro" charset="0"/>
                <a:cs typeface="Source Sans Pro" charset="0"/>
              </a:rPr>
              <a:t>CANALES DE COMUNICACIÓN </a:t>
            </a:r>
            <a:r>
              <a:rPr lang="es-ES" sz="1600" b="1" dirty="0" smtClean="0">
                <a:ea typeface="Source Sans Pro" charset="0"/>
                <a:cs typeface="Source Sans Pro" charset="0"/>
              </a:rPr>
              <a:t>EFECTIVOS</a:t>
            </a:r>
          </a:p>
          <a:p>
            <a:pPr indent="-84665" algn="ctr">
              <a:spcBef>
                <a:spcPts val="0"/>
              </a:spcBef>
              <a:buSzPct val="83333"/>
              <a:buFont typeface="Arial" panose="020B0604020202020204" pitchFamily="34" charset="0"/>
              <a:buNone/>
            </a:pPr>
            <a:r>
              <a:rPr lang="es-MX" sz="1600" b="1" dirty="0" smtClean="0">
                <a:ea typeface="Source Sans Pro" charset="0"/>
                <a:cs typeface="Source Sans Pro" charset="0"/>
              </a:rPr>
              <a:t>(difusión)</a:t>
            </a:r>
            <a:endParaRPr lang="es-ES" sz="1600" b="1" dirty="0">
              <a:ea typeface="Source Sans Pro" charset="0"/>
              <a:cs typeface="Source Sans Pro" charset="0"/>
            </a:endParaRPr>
          </a:p>
        </p:txBody>
      </p:sp>
      <p:pic>
        <p:nvPicPr>
          <p:cNvPr id="19" name="Shape 234" descr="trabaj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8461" y="2161149"/>
            <a:ext cx="1134059" cy="1134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235" descr="Procesos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1882" y="2161149"/>
            <a:ext cx="1134059" cy="11340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rupo 21"/>
          <p:cNvGrpSpPr/>
          <p:nvPr/>
        </p:nvGrpSpPr>
        <p:grpSpPr>
          <a:xfrm>
            <a:off x="515791" y="4483118"/>
            <a:ext cx="779200" cy="779200"/>
            <a:chOff x="327109" y="4975151"/>
            <a:chExt cx="779200" cy="779200"/>
          </a:xfrm>
        </p:grpSpPr>
        <p:sp>
          <p:nvSpPr>
            <p:cNvPr id="24" name="Shape 236"/>
            <p:cNvSpPr/>
            <p:nvPr/>
          </p:nvSpPr>
          <p:spPr>
            <a:xfrm>
              <a:off x="327109" y="4975151"/>
              <a:ext cx="779200" cy="779200"/>
            </a:xfrm>
            <a:prstGeom prst="ellipse">
              <a:avLst/>
            </a:prstGeom>
            <a:noFill/>
            <a:ln w="12700" cap="flat" cmpd="sng">
              <a:solidFill>
                <a:srgbClr val="21FFF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33" tIns="45700" rIns="91433" bIns="45700" anchor="ctr" anchorCtr="0">
              <a:noAutofit/>
            </a:bodyPr>
            <a:lstStyle/>
            <a:p>
              <a:pPr algn="ctr">
                <a:buSzPct val="25000"/>
              </a:pPr>
              <a:endPara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Shape 237"/>
            <p:cNvSpPr/>
            <p:nvPr/>
          </p:nvSpPr>
          <p:spPr>
            <a:xfrm>
              <a:off x="439491" y="5087518"/>
              <a:ext cx="551600" cy="551600"/>
            </a:xfrm>
            <a:prstGeom prst="ellipse">
              <a:avLst/>
            </a:prstGeom>
            <a:noFill/>
            <a:ln w="12700" cap="flat" cmpd="sng">
              <a:solidFill>
                <a:srgbClr val="21FFF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33" tIns="45700" rIns="91433" bIns="45700" anchor="ctr" anchorCtr="0">
              <a:noAutofit/>
            </a:bodyPr>
            <a:lstStyle/>
            <a:p>
              <a:pPr algn="ctr">
                <a:buSzPct val="25000"/>
              </a:pPr>
              <a:endPara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Shape 238"/>
            <p:cNvSpPr txBox="1"/>
            <p:nvPr/>
          </p:nvSpPr>
          <p:spPr>
            <a:xfrm>
              <a:off x="538767" y="5129102"/>
              <a:ext cx="356000" cy="4616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33" tIns="45700" rIns="91433" bIns="45700" anchor="t" anchorCtr="0">
              <a:noAutofit/>
            </a:bodyPr>
            <a:lstStyle/>
            <a:p>
              <a:pPr>
                <a:buSzPct val="25000"/>
              </a:pPr>
              <a:r>
                <a:rPr lang="es-E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2911545" y="4483118"/>
            <a:ext cx="779200" cy="779200"/>
            <a:chOff x="2693835" y="4975151"/>
            <a:chExt cx="779200" cy="779200"/>
          </a:xfrm>
        </p:grpSpPr>
        <p:sp>
          <p:nvSpPr>
            <p:cNvPr id="28" name="Shape 239"/>
            <p:cNvSpPr/>
            <p:nvPr/>
          </p:nvSpPr>
          <p:spPr>
            <a:xfrm>
              <a:off x="2693835" y="4975151"/>
              <a:ext cx="779200" cy="779200"/>
            </a:xfrm>
            <a:prstGeom prst="ellipse">
              <a:avLst/>
            </a:prstGeom>
            <a:noFill/>
            <a:ln w="12700" cap="flat" cmpd="sng">
              <a:solidFill>
                <a:srgbClr val="21FFF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33" tIns="45700" rIns="91433" bIns="45700" anchor="ctr" anchorCtr="0">
              <a:noAutofit/>
            </a:bodyPr>
            <a:lstStyle/>
            <a:p>
              <a:pPr algn="ctr">
                <a:buSzPct val="25000"/>
              </a:pPr>
              <a:endPara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Shape 240"/>
            <p:cNvSpPr/>
            <p:nvPr/>
          </p:nvSpPr>
          <p:spPr>
            <a:xfrm>
              <a:off x="2806216" y="5087518"/>
              <a:ext cx="551600" cy="551600"/>
            </a:xfrm>
            <a:prstGeom prst="ellipse">
              <a:avLst/>
            </a:prstGeom>
            <a:noFill/>
            <a:ln w="12700" cap="flat" cmpd="sng">
              <a:solidFill>
                <a:srgbClr val="21FFF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33" tIns="45700" rIns="91433" bIns="45700" anchor="ctr" anchorCtr="0">
              <a:noAutofit/>
            </a:bodyPr>
            <a:lstStyle/>
            <a:p>
              <a:pPr algn="ctr">
                <a:buSzPct val="25000"/>
              </a:pPr>
              <a:endPara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Shape 241"/>
            <p:cNvSpPr txBox="1"/>
            <p:nvPr/>
          </p:nvSpPr>
          <p:spPr>
            <a:xfrm>
              <a:off x="2905492" y="5129102"/>
              <a:ext cx="356000" cy="4616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33" tIns="45700" rIns="91433" bIns="45700" anchor="t" anchorCtr="0">
              <a:noAutofit/>
            </a:bodyPr>
            <a:lstStyle/>
            <a:p>
              <a:pPr>
                <a:buSzPct val="25000"/>
              </a:pPr>
              <a:r>
                <a:rPr lang="es-E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5413790" y="4473497"/>
            <a:ext cx="779200" cy="779200"/>
            <a:chOff x="5050940" y="4965530"/>
            <a:chExt cx="779200" cy="779200"/>
          </a:xfrm>
        </p:grpSpPr>
        <p:sp>
          <p:nvSpPr>
            <p:cNvPr id="32" name="Shape 242"/>
            <p:cNvSpPr/>
            <p:nvPr/>
          </p:nvSpPr>
          <p:spPr>
            <a:xfrm>
              <a:off x="5050940" y="4965530"/>
              <a:ext cx="779200" cy="779200"/>
            </a:xfrm>
            <a:prstGeom prst="ellipse">
              <a:avLst/>
            </a:prstGeom>
            <a:noFill/>
            <a:ln w="12700" cap="flat" cmpd="sng">
              <a:solidFill>
                <a:srgbClr val="21FFF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33" tIns="45700" rIns="91433" bIns="45700" anchor="ctr" anchorCtr="0">
              <a:noAutofit/>
            </a:bodyPr>
            <a:lstStyle/>
            <a:p>
              <a:pPr algn="ctr">
                <a:buSzPct val="25000"/>
              </a:pPr>
              <a:endPara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Shape 243"/>
            <p:cNvSpPr/>
            <p:nvPr/>
          </p:nvSpPr>
          <p:spPr>
            <a:xfrm>
              <a:off x="5163321" y="5077895"/>
              <a:ext cx="551600" cy="551600"/>
            </a:xfrm>
            <a:prstGeom prst="ellipse">
              <a:avLst/>
            </a:prstGeom>
            <a:noFill/>
            <a:ln w="12700" cap="flat" cmpd="sng">
              <a:solidFill>
                <a:srgbClr val="21FFF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33" tIns="45700" rIns="91433" bIns="45700" anchor="ctr" anchorCtr="0">
              <a:noAutofit/>
            </a:bodyPr>
            <a:lstStyle/>
            <a:p>
              <a:pPr algn="ctr">
                <a:buSzPct val="25000"/>
              </a:pPr>
              <a:endPara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Shape 244"/>
            <p:cNvSpPr txBox="1"/>
            <p:nvPr/>
          </p:nvSpPr>
          <p:spPr>
            <a:xfrm>
              <a:off x="5262596" y="5119479"/>
              <a:ext cx="356000" cy="4616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33" tIns="45700" rIns="91433" bIns="45700" anchor="t" anchorCtr="0">
              <a:noAutofit/>
            </a:bodyPr>
            <a:lstStyle/>
            <a:p>
              <a:pPr>
                <a:buSzPct val="25000"/>
              </a:pPr>
              <a:r>
                <a:rPr lang="es-E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7857815" y="4468604"/>
            <a:ext cx="779200" cy="779200"/>
            <a:chOff x="7436905" y="4975151"/>
            <a:chExt cx="779200" cy="779200"/>
          </a:xfrm>
        </p:grpSpPr>
        <p:sp>
          <p:nvSpPr>
            <p:cNvPr id="36" name="Shape 245"/>
            <p:cNvSpPr/>
            <p:nvPr/>
          </p:nvSpPr>
          <p:spPr>
            <a:xfrm>
              <a:off x="7436905" y="4975151"/>
              <a:ext cx="779200" cy="779200"/>
            </a:xfrm>
            <a:prstGeom prst="ellipse">
              <a:avLst/>
            </a:prstGeom>
            <a:noFill/>
            <a:ln w="12700" cap="flat" cmpd="sng">
              <a:solidFill>
                <a:srgbClr val="21FFF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33" tIns="45700" rIns="91433" bIns="45700" anchor="ctr" anchorCtr="0">
              <a:noAutofit/>
            </a:bodyPr>
            <a:lstStyle/>
            <a:p>
              <a:pPr algn="ctr">
                <a:buSzPct val="25000"/>
              </a:pPr>
              <a:endPara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Shape 246"/>
            <p:cNvSpPr/>
            <p:nvPr/>
          </p:nvSpPr>
          <p:spPr>
            <a:xfrm>
              <a:off x="7549287" y="5087518"/>
              <a:ext cx="551600" cy="551600"/>
            </a:xfrm>
            <a:prstGeom prst="ellipse">
              <a:avLst/>
            </a:prstGeom>
            <a:noFill/>
            <a:ln w="12700" cap="flat" cmpd="sng">
              <a:solidFill>
                <a:srgbClr val="21FFF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33" tIns="45700" rIns="91433" bIns="45700" anchor="ctr" anchorCtr="0">
              <a:noAutofit/>
            </a:bodyPr>
            <a:lstStyle/>
            <a:p>
              <a:pPr algn="ctr">
                <a:buSzPct val="25000"/>
              </a:pPr>
              <a:endPara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Shape 247"/>
            <p:cNvSpPr txBox="1"/>
            <p:nvPr/>
          </p:nvSpPr>
          <p:spPr>
            <a:xfrm>
              <a:off x="7648563" y="5129102"/>
              <a:ext cx="356000" cy="4616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33" tIns="45700" rIns="91433" bIns="45700" anchor="t" anchorCtr="0">
              <a:noAutofit/>
            </a:bodyPr>
            <a:lstStyle/>
            <a:p>
              <a:pPr>
                <a:buSzPct val="25000"/>
              </a:pPr>
              <a:r>
                <a:rPr lang="es-E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10137454" y="4483118"/>
            <a:ext cx="779200" cy="779200"/>
            <a:chOff x="9803632" y="4975151"/>
            <a:chExt cx="779200" cy="779200"/>
          </a:xfrm>
        </p:grpSpPr>
        <p:sp>
          <p:nvSpPr>
            <p:cNvPr id="40" name="Shape 248"/>
            <p:cNvSpPr/>
            <p:nvPr/>
          </p:nvSpPr>
          <p:spPr>
            <a:xfrm>
              <a:off x="9803632" y="4975151"/>
              <a:ext cx="779200" cy="779200"/>
            </a:xfrm>
            <a:prstGeom prst="ellipse">
              <a:avLst/>
            </a:prstGeom>
            <a:noFill/>
            <a:ln w="12700" cap="flat" cmpd="sng">
              <a:solidFill>
                <a:srgbClr val="21FFF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33" tIns="45700" rIns="91433" bIns="45700" anchor="ctr" anchorCtr="0">
              <a:noAutofit/>
            </a:bodyPr>
            <a:lstStyle/>
            <a:p>
              <a:pPr algn="ctr">
                <a:buSzPct val="25000"/>
              </a:pPr>
              <a:endPara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Shape 249"/>
            <p:cNvSpPr/>
            <p:nvPr/>
          </p:nvSpPr>
          <p:spPr>
            <a:xfrm>
              <a:off x="9916013" y="5087518"/>
              <a:ext cx="551600" cy="551600"/>
            </a:xfrm>
            <a:prstGeom prst="ellipse">
              <a:avLst/>
            </a:prstGeom>
            <a:noFill/>
            <a:ln w="12700" cap="flat" cmpd="sng">
              <a:solidFill>
                <a:srgbClr val="21FFF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33" tIns="45700" rIns="91433" bIns="45700" anchor="ctr" anchorCtr="0">
              <a:noAutofit/>
            </a:bodyPr>
            <a:lstStyle/>
            <a:p>
              <a:pPr algn="ctr">
                <a:buSzPct val="25000"/>
              </a:pPr>
              <a:endPara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Shape 250"/>
            <p:cNvSpPr txBox="1"/>
            <p:nvPr/>
          </p:nvSpPr>
          <p:spPr>
            <a:xfrm>
              <a:off x="10015288" y="5129102"/>
              <a:ext cx="356000" cy="4616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33" tIns="45700" rIns="91433" bIns="45700" anchor="t" anchorCtr="0">
              <a:noAutofit/>
            </a:bodyPr>
            <a:lstStyle/>
            <a:p>
              <a:pPr>
                <a:buSzPct val="25000"/>
              </a:pPr>
              <a:r>
                <a:rPr lang="es-E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</a:p>
          </p:txBody>
        </p:sp>
      </p:grpSp>
      <p:cxnSp>
        <p:nvCxnSpPr>
          <p:cNvPr id="43" name="Shape 252"/>
          <p:cNvCxnSpPr/>
          <p:nvPr/>
        </p:nvCxnSpPr>
        <p:spPr>
          <a:xfrm>
            <a:off x="3758673" y="4872762"/>
            <a:ext cx="1587600" cy="0"/>
          </a:xfrm>
          <a:prstGeom prst="straightConnector1">
            <a:avLst/>
          </a:prstGeom>
          <a:noFill/>
          <a:ln w="12700" cap="flat" cmpd="sng">
            <a:solidFill>
              <a:srgbClr val="21FFF5"/>
            </a:solidFill>
            <a:prstDash val="lgDashDot"/>
            <a:miter lim="800000"/>
            <a:headEnd type="none" w="med" len="med"/>
            <a:tailEnd type="none" w="med" len="med"/>
          </a:ln>
        </p:spPr>
      </p:cxnSp>
      <p:cxnSp>
        <p:nvCxnSpPr>
          <p:cNvPr id="44" name="Shape 253"/>
          <p:cNvCxnSpPr/>
          <p:nvPr/>
        </p:nvCxnSpPr>
        <p:spPr>
          <a:xfrm>
            <a:off x="6226829" y="4872762"/>
            <a:ext cx="1587600" cy="0"/>
          </a:xfrm>
          <a:prstGeom prst="straightConnector1">
            <a:avLst/>
          </a:prstGeom>
          <a:noFill/>
          <a:ln w="12700" cap="flat" cmpd="sng">
            <a:solidFill>
              <a:srgbClr val="21FFF5"/>
            </a:solidFill>
            <a:prstDash val="lgDashDot"/>
            <a:miter lim="800000"/>
            <a:headEnd type="none" w="med" len="med"/>
            <a:tailEnd type="none" w="med" len="med"/>
          </a:ln>
        </p:spPr>
      </p:cxnSp>
      <p:cxnSp>
        <p:nvCxnSpPr>
          <p:cNvPr id="45" name="Shape 254"/>
          <p:cNvCxnSpPr/>
          <p:nvPr/>
        </p:nvCxnSpPr>
        <p:spPr>
          <a:xfrm>
            <a:off x="8666043" y="4858204"/>
            <a:ext cx="1418406" cy="14558"/>
          </a:xfrm>
          <a:prstGeom prst="straightConnector1">
            <a:avLst/>
          </a:prstGeom>
          <a:noFill/>
          <a:ln w="12700" cap="flat" cmpd="sng">
            <a:solidFill>
              <a:srgbClr val="21FFF5"/>
            </a:solidFill>
            <a:prstDash val="lgDashDot"/>
            <a:miter lim="800000"/>
            <a:headEnd type="none" w="med" len="med"/>
            <a:tailEnd type="none" w="med" len="med"/>
          </a:ln>
        </p:spPr>
      </p:cxnSp>
      <p:cxnSp>
        <p:nvCxnSpPr>
          <p:cNvPr id="46" name="Shape 255"/>
          <p:cNvCxnSpPr/>
          <p:nvPr/>
        </p:nvCxnSpPr>
        <p:spPr>
          <a:xfrm>
            <a:off x="10938385" y="4872762"/>
            <a:ext cx="738400" cy="0"/>
          </a:xfrm>
          <a:prstGeom prst="straightConnector1">
            <a:avLst/>
          </a:prstGeom>
          <a:noFill/>
          <a:ln w="12700" cap="flat" cmpd="sng">
            <a:solidFill>
              <a:srgbClr val="21FFF5"/>
            </a:solidFill>
            <a:prstDash val="lgDashDot"/>
            <a:miter lim="800000"/>
            <a:headEnd type="none" w="med" len="med"/>
            <a:tailEnd type="stealth" w="lg" len="lg"/>
          </a:ln>
        </p:spPr>
      </p:cxnSp>
      <p:pic>
        <p:nvPicPr>
          <p:cNvPr id="47" name="Shape 259" descr="BeNosppOLNg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76073" y="2197822"/>
            <a:ext cx="1277367" cy="1129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260" descr="Promuev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15288" y="2090366"/>
            <a:ext cx="1277367" cy="1277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Shape 261" descr="Publica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23938" y="401951"/>
            <a:ext cx="1428327" cy="1428327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Rectángulo 49"/>
          <p:cNvSpPr/>
          <p:nvPr/>
        </p:nvSpPr>
        <p:spPr>
          <a:xfrm>
            <a:off x="3876326" y="5540505"/>
            <a:ext cx="4751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ea typeface="Source Sans Pro" charset="0"/>
                <a:cs typeface="Source Sans Pro" charset="0"/>
              </a:rPr>
              <a:t>EVALUACIÓN Y MEJORA CONTINUA </a:t>
            </a:r>
          </a:p>
        </p:txBody>
      </p:sp>
      <p:cxnSp>
        <p:nvCxnSpPr>
          <p:cNvPr id="51" name="Shape 252"/>
          <p:cNvCxnSpPr/>
          <p:nvPr/>
        </p:nvCxnSpPr>
        <p:spPr>
          <a:xfrm>
            <a:off x="1901709" y="5725171"/>
            <a:ext cx="1587600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lgDashDot"/>
            <a:miter lim="800000"/>
            <a:headEnd type="none" w="med" len="med"/>
            <a:tailEnd type="none" w="med" len="med"/>
          </a:ln>
        </p:spPr>
      </p:cxnSp>
      <p:cxnSp>
        <p:nvCxnSpPr>
          <p:cNvPr id="52" name="Shape 252"/>
          <p:cNvCxnSpPr/>
          <p:nvPr/>
        </p:nvCxnSpPr>
        <p:spPr>
          <a:xfrm>
            <a:off x="8929217" y="5725171"/>
            <a:ext cx="1587600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lgDashDot"/>
            <a:miter lim="800000"/>
            <a:headEnd type="none" w="med" len="med"/>
            <a:tailEnd type="none" w="med" len="med"/>
          </a:ln>
        </p:spPr>
      </p:cxnSp>
      <p:cxnSp>
        <p:nvCxnSpPr>
          <p:cNvPr id="53" name="Shape 252"/>
          <p:cNvCxnSpPr/>
          <p:nvPr/>
        </p:nvCxnSpPr>
        <p:spPr>
          <a:xfrm>
            <a:off x="1309431" y="4858204"/>
            <a:ext cx="1587600" cy="0"/>
          </a:xfrm>
          <a:prstGeom prst="straightConnector1">
            <a:avLst/>
          </a:prstGeom>
          <a:noFill/>
          <a:ln w="12700" cap="flat" cmpd="sng">
            <a:solidFill>
              <a:srgbClr val="21FFF5"/>
            </a:solidFill>
            <a:prstDash val="lgDashDot"/>
            <a:miter lim="800000"/>
            <a:headEnd type="none" w="med" len="med"/>
            <a:tailEnd type="none" w="med" len="med"/>
          </a:ln>
        </p:spPr>
      </p:cxnSp>
      <p:sp>
        <p:nvSpPr>
          <p:cNvPr id="54" name="Shape 230"/>
          <p:cNvSpPr txBox="1">
            <a:spLocks/>
          </p:cNvSpPr>
          <p:nvPr/>
        </p:nvSpPr>
        <p:spPr>
          <a:xfrm>
            <a:off x="6324567" y="571328"/>
            <a:ext cx="1843200" cy="1033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3" tIns="45700" rIns="91433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buSzPct val="83333"/>
              <a:buNone/>
            </a:pPr>
            <a:r>
              <a:rPr lang="es-ES" sz="1600" b="1" dirty="0" smtClean="0">
                <a:ea typeface="Source Sans Pro" charset="0"/>
                <a:cs typeface="Source Sans Pro" charset="0"/>
              </a:rPr>
              <a:t>PLATAFORMA DE DATOS ABIERTOS</a:t>
            </a:r>
          </a:p>
          <a:p>
            <a:pPr algn="ctr">
              <a:lnSpc>
                <a:spcPct val="107000"/>
              </a:lnSpc>
              <a:buSzPct val="83333"/>
              <a:buNone/>
            </a:pPr>
            <a:r>
              <a:rPr lang="es-MX" sz="1600" b="1" dirty="0" smtClean="0">
                <a:ea typeface="Source Sans Pro" charset="0"/>
                <a:cs typeface="Source Sans Pro" charset="0"/>
              </a:rPr>
              <a:t>2015</a:t>
            </a:r>
            <a:endParaRPr lang="es-ES" sz="1600" b="1" dirty="0">
              <a:ea typeface="Source Sans Pro" charset="0"/>
              <a:cs typeface="Source Sans Pro" charset="0"/>
            </a:endParaRPr>
          </a:p>
          <a:p>
            <a:pPr indent="-84665">
              <a:spcBef>
                <a:spcPts val="0"/>
              </a:spcBef>
              <a:buSzPct val="83333"/>
              <a:buFont typeface="Arial" panose="020B0604020202020204" pitchFamily="34" charset="0"/>
              <a:buNone/>
            </a:pP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Abrir llave 2"/>
          <p:cNvSpPr/>
          <p:nvPr/>
        </p:nvSpPr>
        <p:spPr>
          <a:xfrm rot="5400000">
            <a:off x="5771306" y="-3386322"/>
            <a:ext cx="745513" cy="11031778"/>
          </a:xfrm>
          <a:prstGeom prst="leftBrace">
            <a:avLst>
              <a:gd name="adj1" fmla="val 0"/>
              <a:gd name="adj2" fmla="val 50237"/>
            </a:avLst>
          </a:prstGeom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h="88900"/>
            <a:bevelB w="190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Picture 4" descr="Resultado de imagen para leyes dibuj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91" y="2261704"/>
            <a:ext cx="1327562" cy="106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87227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_tradnl" dirty="0" smtClean="0"/>
              <a:t>Especificaciones Técnicas</a:t>
            </a:r>
            <a:endParaRPr lang="es-ES_tradnl" dirty="0"/>
          </a:p>
        </p:txBody>
      </p:sp>
      <p:sp>
        <p:nvSpPr>
          <p:cNvPr id="44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132569" y="942857"/>
            <a:ext cx="9191838" cy="269360"/>
          </a:xfrm>
        </p:spPr>
        <p:txBody>
          <a:bodyPr/>
          <a:lstStyle/>
          <a:p>
            <a:r>
              <a:rPr lang="es-ES_tradnl" dirty="0">
                <a:latin typeface="+mn-lt"/>
              </a:rPr>
              <a:t>Proyecto </a:t>
            </a:r>
            <a:r>
              <a:rPr lang="es-ES_tradnl" dirty="0" smtClean="0">
                <a:solidFill>
                  <a:schemeClr val="accent1"/>
                </a:solidFill>
                <a:latin typeface="+mn-lt"/>
              </a:rPr>
              <a:t>Política de Datos Abiertos</a:t>
            </a:r>
            <a:endParaRPr lang="en-US" dirty="0">
              <a:solidFill>
                <a:schemeClr val="accent1"/>
              </a:solidFill>
              <a:latin typeface="+mn-lt"/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349946434"/>
              </p:ext>
            </p:extLst>
          </p:nvPr>
        </p:nvGraphicFramePr>
        <p:xfrm>
          <a:off x="614150" y="719667"/>
          <a:ext cx="10781731" cy="5185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830882" y="5076124"/>
            <a:ext cx="4050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(</a:t>
            </a:r>
            <a:r>
              <a:rPr lang="es-ES" dirty="0" err="1"/>
              <a:t>Release</a:t>
            </a:r>
            <a:r>
              <a:rPr lang="es-ES" dirty="0"/>
              <a:t> del 19 de octubre de 2018)</a:t>
            </a:r>
          </a:p>
          <a:p>
            <a:pPr algn="ctr"/>
            <a:endParaRPr lang="es-MX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102256" y="5076125"/>
            <a:ext cx="2552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Índice de búsqueda</a:t>
            </a:r>
            <a:endParaRPr lang="es-ES" dirty="0"/>
          </a:p>
          <a:p>
            <a:pPr algn="ctr"/>
            <a:endParaRPr lang="es-MX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543501" y="5076124"/>
            <a:ext cx="2552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Servidor web, RDS</a:t>
            </a:r>
            <a:endParaRPr lang="es-ES" dirty="0"/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6726218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_tradnl" dirty="0" smtClean="0"/>
              <a:t>Modalidad del servicio</a:t>
            </a:r>
            <a:endParaRPr lang="es-ES_tradnl" dirty="0"/>
          </a:p>
        </p:txBody>
      </p:sp>
      <p:sp>
        <p:nvSpPr>
          <p:cNvPr id="44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132569" y="942857"/>
            <a:ext cx="9191838" cy="269360"/>
          </a:xfrm>
        </p:spPr>
        <p:txBody>
          <a:bodyPr/>
          <a:lstStyle/>
          <a:p>
            <a:r>
              <a:rPr lang="es-ES_tradnl" dirty="0">
                <a:latin typeface="+mn-lt"/>
              </a:rPr>
              <a:t>Proyecto </a:t>
            </a:r>
            <a:r>
              <a:rPr lang="es-ES" dirty="0" smtClean="0">
                <a:solidFill>
                  <a:schemeClr val="accent1"/>
                </a:solidFill>
                <a:latin typeface="+mn-lt"/>
              </a:rPr>
              <a:t>Política de Datos Abiertos</a:t>
            </a:r>
            <a:endParaRPr lang="en-US" dirty="0">
              <a:solidFill>
                <a:schemeClr val="accent1"/>
              </a:solidFill>
              <a:latin typeface="+mn-lt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192667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ángulo 3"/>
          <p:cNvSpPr/>
          <p:nvPr/>
        </p:nvSpPr>
        <p:spPr>
          <a:xfrm>
            <a:off x="654100" y="1429212"/>
            <a:ext cx="3813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ea typeface="Source Sans Pro" charset="0"/>
                <a:cs typeface="Source Sans Pro" charset="0"/>
              </a:rPr>
              <a:t>La Plataforma </a:t>
            </a:r>
            <a:r>
              <a:rPr lang="es-ES" dirty="0">
                <a:ea typeface="Source Sans Pro" charset="0"/>
                <a:cs typeface="Source Sans Pro" charset="0"/>
              </a:rPr>
              <a:t>“</a:t>
            </a:r>
            <a:r>
              <a:rPr lang="es-ES" dirty="0">
                <a:ea typeface="Source Sans Pro" charset="0"/>
                <a:cs typeface="Source Sans Pro" charset="0"/>
                <a:hlinkClick r:id="rId8"/>
              </a:rPr>
              <a:t>datos.jalisco.gob.mx</a:t>
            </a:r>
            <a:r>
              <a:rPr lang="es-ES" dirty="0">
                <a:ea typeface="Source Sans Pro" charset="0"/>
                <a:cs typeface="Source Sans Pro" charset="0"/>
              </a:rPr>
              <a:t>” está </a:t>
            </a:r>
            <a:r>
              <a:rPr lang="es-ES" dirty="0" smtClean="0">
                <a:ea typeface="Source Sans Pro" charset="0"/>
                <a:cs typeface="Source Sans Pro" charset="0"/>
              </a:rPr>
              <a:t>diseñada: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1873751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C - Color Teal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26A69A"/>
      </a:accent1>
      <a:accent2>
        <a:srgbClr val="009688"/>
      </a:accent2>
      <a:accent3>
        <a:srgbClr val="00897B"/>
      </a:accent3>
      <a:accent4>
        <a:srgbClr val="00796B"/>
      </a:accent4>
      <a:accent5>
        <a:srgbClr val="00695C"/>
      </a:accent5>
      <a:accent6>
        <a:srgbClr val="004D4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4809</TotalTime>
  <Words>1025</Words>
  <Application>Microsoft Office PowerPoint</Application>
  <PresentationFormat>Panorámica</PresentationFormat>
  <Paragraphs>205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6" baseType="lpstr">
      <vt:lpstr>Arial</vt:lpstr>
      <vt:lpstr>Calibri</vt:lpstr>
      <vt:lpstr>Century Gothic</vt:lpstr>
      <vt:lpstr>Gill Sans</vt:lpstr>
      <vt:lpstr>Roboto</vt:lpstr>
      <vt:lpstr>Roboto Black</vt:lpstr>
      <vt:lpstr>Source Sans Pro</vt:lpstr>
      <vt:lpstr>Source Sans Pro Light</vt:lpstr>
      <vt:lpstr>Times New Roman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</dc:creator>
  <cp:lastModifiedBy>Leticia Camarena Alatorre</cp:lastModifiedBy>
  <cp:revision>414</cp:revision>
  <dcterms:created xsi:type="dcterms:W3CDTF">2016-11-30T11:17:56Z</dcterms:created>
  <dcterms:modified xsi:type="dcterms:W3CDTF">2018-11-22T22:51:41Z</dcterms:modified>
</cp:coreProperties>
</file>